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</p:sldMasterIdLst>
  <p:notesMasterIdLst>
    <p:notesMasterId r:id="rId15"/>
  </p:notesMasterIdLst>
  <p:sldIdLst>
    <p:sldId id="273" r:id="rId2"/>
    <p:sldId id="274" r:id="rId3"/>
    <p:sldId id="289" r:id="rId4"/>
    <p:sldId id="283" r:id="rId5"/>
    <p:sldId id="281" r:id="rId6"/>
    <p:sldId id="284" r:id="rId7"/>
    <p:sldId id="303" r:id="rId8"/>
    <p:sldId id="292" r:id="rId9"/>
    <p:sldId id="309" r:id="rId10"/>
    <p:sldId id="300" r:id="rId11"/>
    <p:sldId id="306" r:id="rId12"/>
    <p:sldId id="267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3" d="100"/>
          <a:sy n="73" d="100"/>
        </p:scale>
        <p:origin x="-12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7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225214163171394"/>
          <c:y val="4.7200562787300768E-2"/>
          <c:w val="0.88774793252138651"/>
          <c:h val="0.76218381021816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551820889013845E-2"/>
                  <c:y val="-5.3125134252695792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807192898905803E-2"/>
                  <c:y val="-8.779231286964242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РАС</c:v>
                </c:pt>
                <c:pt idx="1">
                  <c:v>дети с ТНР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707969222471495E-2"/>
                  <c:y val="-8.3533369850066583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833333333333341"/>
                  <c:y val="5.312499999999999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дети с РАС</c:v>
                </c:pt>
                <c:pt idx="1">
                  <c:v>дети с ТНР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549824"/>
        <c:axId val="40599552"/>
        <c:axId val="0"/>
      </c:bar3DChart>
      <c:catAx>
        <c:axId val="4154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599552"/>
        <c:crosses val="autoZero"/>
        <c:auto val="1"/>
        <c:lblAlgn val="ctr"/>
        <c:lblOffset val="100"/>
        <c:noMultiLvlLbl val="0"/>
      </c:catAx>
      <c:valAx>
        <c:axId val="4059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4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DCCE6-F8FE-46CE-ACCD-3329203D2C67}" type="doc">
      <dgm:prSet loTypeId="urn:microsoft.com/office/officeart/2008/layout/Lin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D64AE3E-A755-4724-9F18-7FDD9E33F29D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800" b="1" smtClean="0"/>
            <a:t>ОДО ООО «Центр непрерывного образования и инноваций» по теме «Образование детей с ограниченными возможностями здоровья в условиях реализации ФГОС (инклюзивное образование)», 2017 г., г. Санкт-Петербург</a:t>
          </a:r>
          <a:endParaRPr lang="ru-RU" sz="1800" b="1" dirty="0"/>
        </a:p>
      </dgm:t>
    </dgm:pt>
    <dgm:pt modelId="{856B2D17-3979-4D2E-95B0-54D7028089A8}" type="parTrans" cxnId="{62B491D5-CE0C-48F1-A5BB-204A422A2539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75CD30C9-12AB-45F1-8003-F50D82B12D62}" type="sibTrans" cxnId="{62B491D5-CE0C-48F1-A5BB-204A422A2539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FB3BFD6D-6EC6-4217-9AF1-664ACEA12D06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800" b="1" smtClean="0"/>
            <a:t>ОГАУ ДПО «Институт развития образования Ивановской области» по теме «Адаптированные образовательные программы дошкольного образования: проектирование и алгоритм реализации», 2017 г., г. Иваново</a:t>
          </a:r>
          <a:endParaRPr lang="ru-RU" sz="1800" b="1" dirty="0"/>
        </a:p>
      </dgm:t>
    </dgm:pt>
    <dgm:pt modelId="{BC8EB732-DF1E-4472-BE3B-03785A43804D}" type="parTrans" cxnId="{7BDD4131-0980-4BC3-BDEC-3D36F5E90834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8E59CB79-4B19-4CA3-B6BF-97996A78FEF1}" type="sibTrans" cxnId="{7BDD4131-0980-4BC3-BDEC-3D36F5E90834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C22B0C81-C1D4-4AD3-8CF4-AEC59A2F0AB9}">
      <dgm:prSet custT="1"/>
      <dgm:spPr/>
      <dgm:t>
        <a:bodyPr/>
        <a:lstStyle/>
        <a:p>
          <a:pPr algn="ctr" rtl="0"/>
          <a:r>
            <a:rPr lang="ru-RU" sz="1800" b="1" smtClean="0"/>
            <a:t>НОУ ДПО «Центр социально-гуманитарного образования» по теме «Комплексное сопровождение детей с РАС в ДОО», 2018 г., г.Казань</a:t>
          </a:r>
          <a:endParaRPr lang="ru-RU" sz="1800" b="1" dirty="0"/>
        </a:p>
      </dgm:t>
    </dgm:pt>
    <dgm:pt modelId="{8920D2D3-5360-4D84-AD62-AC6A08AE506E}" type="parTrans" cxnId="{FDAA082A-F4DF-4CFC-B088-58F43DBDAE17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CA4EBD9A-2EDA-4BDA-A324-CB019D99CBDB}" type="sibTrans" cxnId="{FDAA082A-F4DF-4CFC-B088-58F43DBDAE17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D9CFE78F-1D8E-4663-A26A-C7E0A7FA6299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ru-RU" sz="1800" b="1" smtClean="0"/>
            <a:t>ПМЦПКиППРО Института психологии образования  ФГАОУ ВО  КФ(П)У по теме «Психолого-педагогическое сопровождение позитивной социализации и индивидуализации детей с особыми образовательными потребностями </a:t>
          </a:r>
        </a:p>
        <a:p>
          <a:pPr algn="ctr" rtl="0">
            <a:spcAft>
              <a:spcPts val="0"/>
            </a:spcAft>
          </a:pPr>
          <a:r>
            <a:rPr lang="ru-RU" sz="1800" b="1" smtClean="0"/>
            <a:t>(на примере детского аутизма) и ОВЗ», 2018 г., г.Казань</a:t>
          </a:r>
          <a:endParaRPr lang="ru-RU" sz="1800" b="1" dirty="0"/>
        </a:p>
      </dgm:t>
    </dgm:pt>
    <dgm:pt modelId="{62051C92-C165-4DD6-895E-D109DD76281A}" type="parTrans" cxnId="{83C81138-5C75-4514-B1D8-CDA3DB8F3DBC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D8A91F0B-3942-4021-B0DE-0B797C23EFB5}" type="sibTrans" cxnId="{83C81138-5C75-4514-B1D8-CDA3DB8F3DBC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F580515C-A567-4E60-906D-3C40AC244CCA}">
      <dgm:prSet custT="1"/>
      <dgm:spPr/>
      <dgm:t>
        <a:bodyPr/>
        <a:lstStyle/>
        <a:p>
          <a:pPr algn="ctr" rtl="0">
            <a:spcAft>
              <a:spcPts val="0"/>
            </a:spcAft>
          </a:pPr>
          <a:endParaRPr lang="ru-RU" sz="1800" b="1" smtClean="0"/>
        </a:p>
        <a:p>
          <a:pPr algn="ctr" rtl="0">
            <a:spcAft>
              <a:spcPts val="0"/>
            </a:spcAft>
          </a:pPr>
          <a:r>
            <a:rPr lang="ru-RU" sz="1800" b="1" smtClean="0"/>
            <a:t>профессиональная переподготовка в ГАО ДПО </a:t>
          </a:r>
        </a:p>
        <a:p>
          <a:pPr algn="ctr" rtl="0">
            <a:spcAft>
              <a:spcPts val="0"/>
            </a:spcAft>
          </a:pPr>
          <a:r>
            <a:rPr lang="ru-RU" sz="1800" b="1" smtClean="0"/>
            <a:t>«Институт развития образования Республики Татарстан» по направлению </a:t>
          </a:r>
        </a:p>
        <a:p>
          <a:pPr algn="ctr" rtl="0">
            <a:spcAft>
              <a:spcPts val="0"/>
            </a:spcAft>
          </a:pPr>
          <a:r>
            <a:rPr lang="ru-RU" sz="1800" b="1" smtClean="0"/>
            <a:t>«Психолого- педагогическая коррекция и обучение детей с РАС», 2018 г., г.Казань </a:t>
          </a:r>
        </a:p>
        <a:p>
          <a:pPr algn="ctr" rtl="0">
            <a:spcAft>
              <a:spcPts val="0"/>
            </a:spcAft>
          </a:pPr>
          <a:endParaRPr lang="ru-RU" sz="1800" b="1" dirty="0"/>
        </a:p>
      </dgm:t>
    </dgm:pt>
    <dgm:pt modelId="{62FF8C46-CE5D-43E6-AA27-54F432595E9A}" type="parTrans" cxnId="{689818B7-1E26-4586-85EF-9C60542924D5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BCC60F0A-1583-45E4-A469-D5675483AF93}" type="sibTrans" cxnId="{689818B7-1E26-4586-85EF-9C60542924D5}">
      <dgm:prSet/>
      <dgm:spPr/>
      <dgm:t>
        <a:bodyPr/>
        <a:lstStyle/>
        <a:p>
          <a:pPr algn="ctr"/>
          <a:endParaRPr lang="ru-RU" sz="1800" b="1">
            <a:solidFill>
              <a:schemeClr val="tx1"/>
            </a:solidFill>
          </a:endParaRPr>
        </a:p>
      </dgm:t>
    </dgm:pt>
    <dgm:pt modelId="{4BBE2C72-27DD-476F-B4B4-943BD2CF4735}" type="pres">
      <dgm:prSet presAssocID="{65CDCCE6-F8FE-46CE-ACCD-3329203D2C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8EB5F44-BFEC-493F-8A84-AC4D9AA91A0F}" type="pres">
      <dgm:prSet presAssocID="{5D64AE3E-A755-4724-9F18-7FDD9E33F29D}" presName="thickLine" presStyleLbl="alignNode1" presStyleIdx="0" presStyleCnt="5"/>
      <dgm:spPr/>
      <dgm:t>
        <a:bodyPr/>
        <a:lstStyle/>
        <a:p>
          <a:endParaRPr lang="ru-RU"/>
        </a:p>
      </dgm:t>
    </dgm:pt>
    <dgm:pt modelId="{9D099E8C-5691-4E58-9E20-D599C4455F9C}" type="pres">
      <dgm:prSet presAssocID="{5D64AE3E-A755-4724-9F18-7FDD9E33F29D}" presName="horz1" presStyleCnt="0"/>
      <dgm:spPr/>
      <dgm:t>
        <a:bodyPr/>
        <a:lstStyle/>
        <a:p>
          <a:endParaRPr lang="ru-RU"/>
        </a:p>
      </dgm:t>
    </dgm:pt>
    <dgm:pt modelId="{D38BDCA6-1A86-463E-B95F-F1A09EF5DD6F}" type="pres">
      <dgm:prSet presAssocID="{5D64AE3E-A755-4724-9F18-7FDD9E33F29D}" presName="tx1" presStyleLbl="revTx" presStyleIdx="0" presStyleCnt="5"/>
      <dgm:spPr/>
      <dgm:t>
        <a:bodyPr/>
        <a:lstStyle/>
        <a:p>
          <a:endParaRPr lang="ru-RU"/>
        </a:p>
      </dgm:t>
    </dgm:pt>
    <dgm:pt modelId="{1B901D14-BBBF-41A8-A802-1325E01C56D1}" type="pres">
      <dgm:prSet presAssocID="{5D64AE3E-A755-4724-9F18-7FDD9E33F29D}" presName="vert1" presStyleCnt="0"/>
      <dgm:spPr/>
      <dgm:t>
        <a:bodyPr/>
        <a:lstStyle/>
        <a:p>
          <a:endParaRPr lang="ru-RU"/>
        </a:p>
      </dgm:t>
    </dgm:pt>
    <dgm:pt modelId="{2B0A2B94-A3C6-46F3-9161-74796ADE4E56}" type="pres">
      <dgm:prSet presAssocID="{FB3BFD6D-6EC6-4217-9AF1-664ACEA12D06}" presName="thickLine" presStyleLbl="alignNode1" presStyleIdx="1" presStyleCnt="5"/>
      <dgm:spPr/>
      <dgm:t>
        <a:bodyPr/>
        <a:lstStyle/>
        <a:p>
          <a:endParaRPr lang="ru-RU"/>
        </a:p>
      </dgm:t>
    </dgm:pt>
    <dgm:pt modelId="{D7096B0A-5213-41A1-A66C-A5B582012E0F}" type="pres">
      <dgm:prSet presAssocID="{FB3BFD6D-6EC6-4217-9AF1-664ACEA12D06}" presName="horz1" presStyleCnt="0"/>
      <dgm:spPr/>
      <dgm:t>
        <a:bodyPr/>
        <a:lstStyle/>
        <a:p>
          <a:endParaRPr lang="ru-RU"/>
        </a:p>
      </dgm:t>
    </dgm:pt>
    <dgm:pt modelId="{5580B0F7-5B86-4B79-B38A-AB6D0A80AE34}" type="pres">
      <dgm:prSet presAssocID="{FB3BFD6D-6EC6-4217-9AF1-664ACEA12D06}" presName="tx1" presStyleLbl="revTx" presStyleIdx="1" presStyleCnt="5"/>
      <dgm:spPr/>
      <dgm:t>
        <a:bodyPr/>
        <a:lstStyle/>
        <a:p>
          <a:endParaRPr lang="ru-RU"/>
        </a:p>
      </dgm:t>
    </dgm:pt>
    <dgm:pt modelId="{55FBBA0D-9045-4199-8060-4A52EEFF63EA}" type="pres">
      <dgm:prSet presAssocID="{FB3BFD6D-6EC6-4217-9AF1-664ACEA12D06}" presName="vert1" presStyleCnt="0"/>
      <dgm:spPr/>
      <dgm:t>
        <a:bodyPr/>
        <a:lstStyle/>
        <a:p>
          <a:endParaRPr lang="ru-RU"/>
        </a:p>
      </dgm:t>
    </dgm:pt>
    <dgm:pt modelId="{3A76B0A6-B1DA-4826-8F78-8125F56418F1}" type="pres">
      <dgm:prSet presAssocID="{C22B0C81-C1D4-4AD3-8CF4-AEC59A2F0AB9}" presName="thickLine" presStyleLbl="alignNode1" presStyleIdx="2" presStyleCnt="5"/>
      <dgm:spPr/>
      <dgm:t>
        <a:bodyPr/>
        <a:lstStyle/>
        <a:p>
          <a:endParaRPr lang="ru-RU"/>
        </a:p>
      </dgm:t>
    </dgm:pt>
    <dgm:pt modelId="{C58F535E-2C75-4591-8A27-304C53266A4F}" type="pres">
      <dgm:prSet presAssocID="{C22B0C81-C1D4-4AD3-8CF4-AEC59A2F0AB9}" presName="horz1" presStyleCnt="0"/>
      <dgm:spPr/>
      <dgm:t>
        <a:bodyPr/>
        <a:lstStyle/>
        <a:p>
          <a:endParaRPr lang="ru-RU"/>
        </a:p>
      </dgm:t>
    </dgm:pt>
    <dgm:pt modelId="{84810DB5-FA0F-45CA-AE67-407239E2B418}" type="pres">
      <dgm:prSet presAssocID="{C22B0C81-C1D4-4AD3-8CF4-AEC59A2F0AB9}" presName="tx1" presStyleLbl="revTx" presStyleIdx="2" presStyleCnt="5"/>
      <dgm:spPr/>
      <dgm:t>
        <a:bodyPr/>
        <a:lstStyle/>
        <a:p>
          <a:endParaRPr lang="ru-RU"/>
        </a:p>
      </dgm:t>
    </dgm:pt>
    <dgm:pt modelId="{465A30FE-1468-49EF-BBC2-2B76539CE53B}" type="pres">
      <dgm:prSet presAssocID="{C22B0C81-C1D4-4AD3-8CF4-AEC59A2F0AB9}" presName="vert1" presStyleCnt="0"/>
      <dgm:spPr/>
      <dgm:t>
        <a:bodyPr/>
        <a:lstStyle/>
        <a:p>
          <a:endParaRPr lang="ru-RU"/>
        </a:p>
      </dgm:t>
    </dgm:pt>
    <dgm:pt modelId="{E0FC0474-34CC-428E-92B3-CEB501775922}" type="pres">
      <dgm:prSet presAssocID="{D9CFE78F-1D8E-4663-A26A-C7E0A7FA6299}" presName="thickLine" presStyleLbl="alignNode1" presStyleIdx="3" presStyleCnt="5"/>
      <dgm:spPr/>
      <dgm:t>
        <a:bodyPr/>
        <a:lstStyle/>
        <a:p>
          <a:endParaRPr lang="ru-RU"/>
        </a:p>
      </dgm:t>
    </dgm:pt>
    <dgm:pt modelId="{D318D756-CD65-41D6-B656-E8EB19DA8867}" type="pres">
      <dgm:prSet presAssocID="{D9CFE78F-1D8E-4663-A26A-C7E0A7FA6299}" presName="horz1" presStyleCnt="0"/>
      <dgm:spPr/>
      <dgm:t>
        <a:bodyPr/>
        <a:lstStyle/>
        <a:p>
          <a:endParaRPr lang="ru-RU"/>
        </a:p>
      </dgm:t>
    </dgm:pt>
    <dgm:pt modelId="{98D8BC56-AAAB-4073-A65B-7B2F17092E86}" type="pres">
      <dgm:prSet presAssocID="{D9CFE78F-1D8E-4663-A26A-C7E0A7FA6299}" presName="tx1" presStyleLbl="revTx" presStyleIdx="3" presStyleCnt="5"/>
      <dgm:spPr/>
      <dgm:t>
        <a:bodyPr/>
        <a:lstStyle/>
        <a:p>
          <a:endParaRPr lang="ru-RU"/>
        </a:p>
      </dgm:t>
    </dgm:pt>
    <dgm:pt modelId="{7147F464-52E0-4A0E-B2D6-5255A45A4F51}" type="pres">
      <dgm:prSet presAssocID="{D9CFE78F-1D8E-4663-A26A-C7E0A7FA6299}" presName="vert1" presStyleCnt="0"/>
      <dgm:spPr/>
      <dgm:t>
        <a:bodyPr/>
        <a:lstStyle/>
        <a:p>
          <a:endParaRPr lang="ru-RU"/>
        </a:p>
      </dgm:t>
    </dgm:pt>
    <dgm:pt modelId="{5A26B6C1-29BD-4432-B627-89B20CC28A14}" type="pres">
      <dgm:prSet presAssocID="{F580515C-A567-4E60-906D-3C40AC244CCA}" presName="thickLine" presStyleLbl="alignNode1" presStyleIdx="4" presStyleCnt="5"/>
      <dgm:spPr/>
      <dgm:t>
        <a:bodyPr/>
        <a:lstStyle/>
        <a:p>
          <a:endParaRPr lang="ru-RU"/>
        </a:p>
      </dgm:t>
    </dgm:pt>
    <dgm:pt modelId="{6D141727-6DD7-49B6-A052-67FA21639DCA}" type="pres">
      <dgm:prSet presAssocID="{F580515C-A567-4E60-906D-3C40AC244CCA}" presName="horz1" presStyleCnt="0"/>
      <dgm:spPr/>
      <dgm:t>
        <a:bodyPr/>
        <a:lstStyle/>
        <a:p>
          <a:endParaRPr lang="ru-RU"/>
        </a:p>
      </dgm:t>
    </dgm:pt>
    <dgm:pt modelId="{9DF9C4C9-8A14-4A01-8A17-7272EA1A94EF}" type="pres">
      <dgm:prSet presAssocID="{F580515C-A567-4E60-906D-3C40AC244CCA}" presName="tx1" presStyleLbl="revTx" presStyleIdx="4" presStyleCnt="5"/>
      <dgm:spPr/>
      <dgm:t>
        <a:bodyPr/>
        <a:lstStyle/>
        <a:p>
          <a:endParaRPr lang="ru-RU"/>
        </a:p>
      </dgm:t>
    </dgm:pt>
    <dgm:pt modelId="{14F446D6-E782-4D12-A4B1-EED5B0D9BE3F}" type="pres">
      <dgm:prSet presAssocID="{F580515C-A567-4E60-906D-3C40AC244CCA}" presName="vert1" presStyleCnt="0"/>
      <dgm:spPr/>
      <dgm:t>
        <a:bodyPr/>
        <a:lstStyle/>
        <a:p>
          <a:endParaRPr lang="ru-RU"/>
        </a:p>
      </dgm:t>
    </dgm:pt>
  </dgm:ptLst>
  <dgm:cxnLst>
    <dgm:cxn modelId="{9417231A-3BD8-4B1B-A0FB-58C29E928D00}" type="presOf" srcId="{65CDCCE6-F8FE-46CE-ACCD-3329203D2C67}" destId="{4BBE2C72-27DD-476F-B4B4-943BD2CF4735}" srcOrd="0" destOrd="0" presId="urn:microsoft.com/office/officeart/2008/layout/LinedList"/>
    <dgm:cxn modelId="{A25E7C25-4F53-4A40-893A-8D00218C44B5}" type="presOf" srcId="{FB3BFD6D-6EC6-4217-9AF1-664ACEA12D06}" destId="{5580B0F7-5B86-4B79-B38A-AB6D0A80AE34}" srcOrd="0" destOrd="0" presId="urn:microsoft.com/office/officeart/2008/layout/LinedList"/>
    <dgm:cxn modelId="{96A305D6-BF1D-43F2-BD0B-4286860CF194}" type="presOf" srcId="{D9CFE78F-1D8E-4663-A26A-C7E0A7FA6299}" destId="{98D8BC56-AAAB-4073-A65B-7B2F17092E86}" srcOrd="0" destOrd="0" presId="urn:microsoft.com/office/officeart/2008/layout/LinedList"/>
    <dgm:cxn modelId="{689818B7-1E26-4586-85EF-9C60542924D5}" srcId="{65CDCCE6-F8FE-46CE-ACCD-3329203D2C67}" destId="{F580515C-A567-4E60-906D-3C40AC244CCA}" srcOrd="4" destOrd="0" parTransId="{62FF8C46-CE5D-43E6-AA27-54F432595E9A}" sibTransId="{BCC60F0A-1583-45E4-A469-D5675483AF93}"/>
    <dgm:cxn modelId="{FFE3D6D9-3F48-46B7-96AA-22A320D134E1}" type="presOf" srcId="{C22B0C81-C1D4-4AD3-8CF4-AEC59A2F0AB9}" destId="{84810DB5-FA0F-45CA-AE67-407239E2B418}" srcOrd="0" destOrd="0" presId="urn:microsoft.com/office/officeart/2008/layout/LinedList"/>
    <dgm:cxn modelId="{FDAA082A-F4DF-4CFC-B088-58F43DBDAE17}" srcId="{65CDCCE6-F8FE-46CE-ACCD-3329203D2C67}" destId="{C22B0C81-C1D4-4AD3-8CF4-AEC59A2F0AB9}" srcOrd="2" destOrd="0" parTransId="{8920D2D3-5360-4D84-AD62-AC6A08AE506E}" sibTransId="{CA4EBD9A-2EDA-4BDA-A324-CB019D99CBDB}"/>
    <dgm:cxn modelId="{62B491D5-CE0C-48F1-A5BB-204A422A2539}" srcId="{65CDCCE6-F8FE-46CE-ACCD-3329203D2C67}" destId="{5D64AE3E-A755-4724-9F18-7FDD9E33F29D}" srcOrd="0" destOrd="0" parTransId="{856B2D17-3979-4D2E-95B0-54D7028089A8}" sibTransId="{75CD30C9-12AB-45F1-8003-F50D82B12D62}"/>
    <dgm:cxn modelId="{2027FD43-DA8A-4E08-8E5B-0BCC93467416}" type="presOf" srcId="{F580515C-A567-4E60-906D-3C40AC244CCA}" destId="{9DF9C4C9-8A14-4A01-8A17-7272EA1A94EF}" srcOrd="0" destOrd="0" presId="urn:microsoft.com/office/officeart/2008/layout/LinedList"/>
    <dgm:cxn modelId="{83B58EA7-76CA-47F8-BF6A-0F89694AC507}" type="presOf" srcId="{5D64AE3E-A755-4724-9F18-7FDD9E33F29D}" destId="{D38BDCA6-1A86-463E-B95F-F1A09EF5DD6F}" srcOrd="0" destOrd="0" presId="urn:microsoft.com/office/officeart/2008/layout/LinedList"/>
    <dgm:cxn modelId="{7BDD4131-0980-4BC3-BDEC-3D36F5E90834}" srcId="{65CDCCE6-F8FE-46CE-ACCD-3329203D2C67}" destId="{FB3BFD6D-6EC6-4217-9AF1-664ACEA12D06}" srcOrd="1" destOrd="0" parTransId="{BC8EB732-DF1E-4472-BE3B-03785A43804D}" sibTransId="{8E59CB79-4B19-4CA3-B6BF-97996A78FEF1}"/>
    <dgm:cxn modelId="{83C81138-5C75-4514-B1D8-CDA3DB8F3DBC}" srcId="{65CDCCE6-F8FE-46CE-ACCD-3329203D2C67}" destId="{D9CFE78F-1D8E-4663-A26A-C7E0A7FA6299}" srcOrd="3" destOrd="0" parTransId="{62051C92-C165-4DD6-895E-D109DD76281A}" sibTransId="{D8A91F0B-3942-4021-B0DE-0B797C23EFB5}"/>
    <dgm:cxn modelId="{0E680EB9-6CC7-4607-877C-FA3329D60C17}" type="presParOf" srcId="{4BBE2C72-27DD-476F-B4B4-943BD2CF4735}" destId="{B8EB5F44-BFEC-493F-8A84-AC4D9AA91A0F}" srcOrd="0" destOrd="0" presId="urn:microsoft.com/office/officeart/2008/layout/LinedList"/>
    <dgm:cxn modelId="{85C4B53B-65B3-4A43-B0EC-624F79CCC99E}" type="presParOf" srcId="{4BBE2C72-27DD-476F-B4B4-943BD2CF4735}" destId="{9D099E8C-5691-4E58-9E20-D599C4455F9C}" srcOrd="1" destOrd="0" presId="urn:microsoft.com/office/officeart/2008/layout/LinedList"/>
    <dgm:cxn modelId="{5515C241-0949-49F0-B713-2E571F39AF70}" type="presParOf" srcId="{9D099E8C-5691-4E58-9E20-D599C4455F9C}" destId="{D38BDCA6-1A86-463E-B95F-F1A09EF5DD6F}" srcOrd="0" destOrd="0" presId="urn:microsoft.com/office/officeart/2008/layout/LinedList"/>
    <dgm:cxn modelId="{320EC713-1CE8-4177-9443-7A836CFB136A}" type="presParOf" srcId="{9D099E8C-5691-4E58-9E20-D599C4455F9C}" destId="{1B901D14-BBBF-41A8-A802-1325E01C56D1}" srcOrd="1" destOrd="0" presId="urn:microsoft.com/office/officeart/2008/layout/LinedList"/>
    <dgm:cxn modelId="{B2F5B4FE-093E-4BDF-AC85-E029870B748D}" type="presParOf" srcId="{4BBE2C72-27DD-476F-B4B4-943BD2CF4735}" destId="{2B0A2B94-A3C6-46F3-9161-74796ADE4E56}" srcOrd="2" destOrd="0" presId="urn:microsoft.com/office/officeart/2008/layout/LinedList"/>
    <dgm:cxn modelId="{30AA7342-0EA5-4596-B15D-5EC2750B3DF4}" type="presParOf" srcId="{4BBE2C72-27DD-476F-B4B4-943BD2CF4735}" destId="{D7096B0A-5213-41A1-A66C-A5B582012E0F}" srcOrd="3" destOrd="0" presId="urn:microsoft.com/office/officeart/2008/layout/LinedList"/>
    <dgm:cxn modelId="{539F6B40-F3E9-4070-AEDB-52C040CF3655}" type="presParOf" srcId="{D7096B0A-5213-41A1-A66C-A5B582012E0F}" destId="{5580B0F7-5B86-4B79-B38A-AB6D0A80AE34}" srcOrd="0" destOrd="0" presId="urn:microsoft.com/office/officeart/2008/layout/LinedList"/>
    <dgm:cxn modelId="{43D855C5-D396-4AA1-9CCB-2A90D39A1BB9}" type="presParOf" srcId="{D7096B0A-5213-41A1-A66C-A5B582012E0F}" destId="{55FBBA0D-9045-4199-8060-4A52EEFF63EA}" srcOrd="1" destOrd="0" presId="urn:microsoft.com/office/officeart/2008/layout/LinedList"/>
    <dgm:cxn modelId="{88B3A8EE-02BF-4D9E-BCAB-7E13BE1A57FB}" type="presParOf" srcId="{4BBE2C72-27DD-476F-B4B4-943BD2CF4735}" destId="{3A76B0A6-B1DA-4826-8F78-8125F56418F1}" srcOrd="4" destOrd="0" presId="urn:microsoft.com/office/officeart/2008/layout/LinedList"/>
    <dgm:cxn modelId="{52A6B454-02BD-4FA0-8DBC-780C351811A7}" type="presParOf" srcId="{4BBE2C72-27DD-476F-B4B4-943BD2CF4735}" destId="{C58F535E-2C75-4591-8A27-304C53266A4F}" srcOrd="5" destOrd="0" presId="urn:microsoft.com/office/officeart/2008/layout/LinedList"/>
    <dgm:cxn modelId="{2C22D2C9-83E9-4099-B143-E00F46DDA06B}" type="presParOf" srcId="{C58F535E-2C75-4591-8A27-304C53266A4F}" destId="{84810DB5-FA0F-45CA-AE67-407239E2B418}" srcOrd="0" destOrd="0" presId="urn:microsoft.com/office/officeart/2008/layout/LinedList"/>
    <dgm:cxn modelId="{43C495A5-ADFB-4643-A244-761CF044139D}" type="presParOf" srcId="{C58F535E-2C75-4591-8A27-304C53266A4F}" destId="{465A30FE-1468-49EF-BBC2-2B76539CE53B}" srcOrd="1" destOrd="0" presId="urn:microsoft.com/office/officeart/2008/layout/LinedList"/>
    <dgm:cxn modelId="{9B0A9339-4555-4D20-A1DD-E74402FB3A65}" type="presParOf" srcId="{4BBE2C72-27DD-476F-B4B4-943BD2CF4735}" destId="{E0FC0474-34CC-428E-92B3-CEB501775922}" srcOrd="6" destOrd="0" presId="urn:microsoft.com/office/officeart/2008/layout/LinedList"/>
    <dgm:cxn modelId="{8F462740-CDFC-45EF-8853-416DF63C8C84}" type="presParOf" srcId="{4BBE2C72-27DD-476F-B4B4-943BD2CF4735}" destId="{D318D756-CD65-41D6-B656-E8EB19DA8867}" srcOrd="7" destOrd="0" presId="urn:microsoft.com/office/officeart/2008/layout/LinedList"/>
    <dgm:cxn modelId="{3F3238A0-7E62-45FB-AD40-3BA05664946D}" type="presParOf" srcId="{D318D756-CD65-41D6-B656-E8EB19DA8867}" destId="{98D8BC56-AAAB-4073-A65B-7B2F17092E86}" srcOrd="0" destOrd="0" presId="urn:microsoft.com/office/officeart/2008/layout/LinedList"/>
    <dgm:cxn modelId="{14674C62-8043-45AA-A783-1B626EBCFA43}" type="presParOf" srcId="{D318D756-CD65-41D6-B656-E8EB19DA8867}" destId="{7147F464-52E0-4A0E-B2D6-5255A45A4F51}" srcOrd="1" destOrd="0" presId="urn:microsoft.com/office/officeart/2008/layout/LinedList"/>
    <dgm:cxn modelId="{46277A4D-1B92-4462-AD6F-2E1111A3919B}" type="presParOf" srcId="{4BBE2C72-27DD-476F-B4B4-943BD2CF4735}" destId="{5A26B6C1-29BD-4432-B627-89B20CC28A14}" srcOrd="8" destOrd="0" presId="urn:microsoft.com/office/officeart/2008/layout/LinedList"/>
    <dgm:cxn modelId="{06407771-B3A4-4004-805A-01AA6AA1AEB3}" type="presParOf" srcId="{4BBE2C72-27DD-476F-B4B4-943BD2CF4735}" destId="{6D141727-6DD7-49B6-A052-67FA21639DCA}" srcOrd="9" destOrd="0" presId="urn:microsoft.com/office/officeart/2008/layout/LinedList"/>
    <dgm:cxn modelId="{233361A7-0353-4291-8694-8EE46A842033}" type="presParOf" srcId="{6D141727-6DD7-49B6-A052-67FA21639DCA}" destId="{9DF9C4C9-8A14-4A01-8A17-7272EA1A94EF}" srcOrd="0" destOrd="0" presId="urn:microsoft.com/office/officeart/2008/layout/LinedList"/>
    <dgm:cxn modelId="{8A14569A-0447-4C72-BEAF-474112DD0F2C}" type="presParOf" srcId="{6D141727-6DD7-49B6-A052-67FA21639DCA}" destId="{14F446D6-E782-4D12-A4B1-EED5B0D9BE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E46996-54F3-4138-B2C6-2263352D00D0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8F80D3-B180-47A9-87AC-5C4A425A2F77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Изменение в штатном расписании </a:t>
          </a:r>
          <a:r>
            <a:rPr lang="ru-RU" sz="1400" b="1" dirty="0" smtClean="0"/>
            <a:t>(учитель – дефектолог, воспитатель, младший воспитатель),  должностных инструкциях, договоре между родителями и детским садом</a:t>
          </a:r>
          <a:endParaRPr lang="ru-RU" sz="1400" b="1" dirty="0"/>
        </a:p>
      </dgm:t>
    </dgm:pt>
    <dgm:pt modelId="{8B9D274E-10CA-42EB-A74B-E6A30F29D2D8}" type="parTrans" cxnId="{A9318C14-8E83-4676-B016-3F59EA0609AF}">
      <dgm:prSet/>
      <dgm:spPr/>
      <dgm:t>
        <a:bodyPr/>
        <a:lstStyle/>
        <a:p>
          <a:pPr algn="ctr"/>
          <a:endParaRPr lang="ru-RU" sz="1400"/>
        </a:p>
      </dgm:t>
    </dgm:pt>
    <dgm:pt modelId="{7A1E9157-D28D-4BD0-ADA4-903D61E2202A}" type="sibTrans" cxnId="{A9318C14-8E83-4676-B016-3F59EA0609AF}">
      <dgm:prSet/>
      <dgm:spPr/>
      <dgm:t>
        <a:bodyPr/>
        <a:lstStyle/>
        <a:p>
          <a:pPr algn="ctr"/>
          <a:endParaRPr lang="ru-RU" sz="1400"/>
        </a:p>
      </dgm:t>
    </dgm:pt>
    <dgm:pt modelId="{96B8A790-EAB7-4305-9B2D-50494C9AEF80}">
      <dgm:prSet phldrT="[Текст]" custT="1"/>
      <dgm:spPr/>
      <dgm:t>
        <a:bodyPr/>
        <a:lstStyle/>
        <a:p>
          <a:pPr algn="ctr"/>
          <a:r>
            <a:rPr lang="ru-RU" sz="1800" b="1" dirty="0" smtClean="0"/>
            <a:t>Положение о приеме детей в группу </a:t>
          </a:r>
          <a:r>
            <a:rPr lang="ru-RU" sz="1400" b="1" dirty="0" smtClean="0"/>
            <a:t>компенсирующей направленности, по решению ПМПК рекомендовано заниматься по АООП ДО для детей с РАС</a:t>
          </a:r>
          <a:endParaRPr lang="ru-RU" sz="1400" b="1" dirty="0"/>
        </a:p>
      </dgm:t>
    </dgm:pt>
    <dgm:pt modelId="{75EDC95B-A318-4F75-80FD-F7483D3877D2}" type="parTrans" cxnId="{B66662F9-B07B-422B-B998-F7B7633E24C2}">
      <dgm:prSet/>
      <dgm:spPr/>
      <dgm:t>
        <a:bodyPr/>
        <a:lstStyle/>
        <a:p>
          <a:pPr algn="ctr"/>
          <a:endParaRPr lang="ru-RU" sz="1400"/>
        </a:p>
      </dgm:t>
    </dgm:pt>
    <dgm:pt modelId="{3FCD3E19-2B0F-4E6A-8C37-5A638953F5F3}" type="sibTrans" cxnId="{B66662F9-B07B-422B-B998-F7B7633E24C2}">
      <dgm:prSet/>
      <dgm:spPr/>
      <dgm:t>
        <a:bodyPr/>
        <a:lstStyle/>
        <a:p>
          <a:pPr algn="ctr"/>
          <a:endParaRPr lang="ru-RU" sz="1400"/>
        </a:p>
      </dgm:t>
    </dgm:pt>
    <dgm:pt modelId="{69949B7A-E89C-4535-9DDF-5249C0A1A8D6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Адаптированная основная образовательная программа для детей с РАС</a:t>
          </a:r>
          <a:endParaRPr lang="ru-RU" sz="1600" b="1" dirty="0"/>
        </a:p>
      </dgm:t>
    </dgm:pt>
    <dgm:pt modelId="{C04620EB-145F-4394-99FA-A0E579A032B8}" type="parTrans" cxnId="{1B6C1239-AB12-4E82-9D2C-E1FFA5724E3F}">
      <dgm:prSet/>
      <dgm:spPr/>
      <dgm:t>
        <a:bodyPr/>
        <a:lstStyle/>
        <a:p>
          <a:pPr algn="ctr"/>
          <a:endParaRPr lang="ru-RU" sz="1400"/>
        </a:p>
      </dgm:t>
    </dgm:pt>
    <dgm:pt modelId="{28DAD225-00F8-44DA-A43D-AB1D83A45EA6}" type="sibTrans" cxnId="{1B6C1239-AB12-4E82-9D2C-E1FFA5724E3F}">
      <dgm:prSet/>
      <dgm:spPr/>
      <dgm:t>
        <a:bodyPr/>
        <a:lstStyle/>
        <a:p>
          <a:pPr algn="ctr"/>
          <a:endParaRPr lang="ru-RU" sz="1400"/>
        </a:p>
      </dgm:t>
    </dgm:pt>
    <dgm:pt modelId="{5C4C70B3-C023-43D2-967D-C45D16E89DB0}" type="pres">
      <dgm:prSet presAssocID="{E9E46996-54F3-4138-B2C6-2263352D0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58A0C8-93A0-4632-8BEC-7A71C80F7B3E}" type="pres">
      <dgm:prSet presAssocID="{238F80D3-B180-47A9-87AC-5C4A425A2F7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54341-CE35-44CD-B625-66C051D63260}" type="pres">
      <dgm:prSet presAssocID="{7A1E9157-D28D-4BD0-ADA4-903D61E2202A}" presName="sibTrans" presStyleCnt="0"/>
      <dgm:spPr/>
      <dgm:t>
        <a:bodyPr/>
        <a:lstStyle/>
        <a:p>
          <a:endParaRPr lang="ru-RU"/>
        </a:p>
      </dgm:t>
    </dgm:pt>
    <dgm:pt modelId="{7951FB5D-D29E-4302-9122-B8F4DE235029}" type="pres">
      <dgm:prSet presAssocID="{96B8A790-EAB7-4305-9B2D-50494C9AEF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BA6F8-8F48-4D57-BAED-3B3CAFE727A5}" type="pres">
      <dgm:prSet presAssocID="{3FCD3E19-2B0F-4E6A-8C37-5A638953F5F3}" presName="sibTrans" presStyleCnt="0"/>
      <dgm:spPr/>
      <dgm:t>
        <a:bodyPr/>
        <a:lstStyle/>
        <a:p>
          <a:endParaRPr lang="ru-RU"/>
        </a:p>
      </dgm:t>
    </dgm:pt>
    <dgm:pt modelId="{B7F4C53D-4638-4BC9-AC81-BA66D26FE502}" type="pres">
      <dgm:prSet presAssocID="{69949B7A-E89C-4535-9DDF-5249C0A1A8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318C14-8E83-4676-B016-3F59EA0609AF}" srcId="{E9E46996-54F3-4138-B2C6-2263352D00D0}" destId="{238F80D3-B180-47A9-87AC-5C4A425A2F77}" srcOrd="0" destOrd="0" parTransId="{8B9D274E-10CA-42EB-A74B-E6A30F29D2D8}" sibTransId="{7A1E9157-D28D-4BD0-ADA4-903D61E2202A}"/>
    <dgm:cxn modelId="{3EBE7A71-3AA2-43B5-B82F-D2635A4C75EB}" type="presOf" srcId="{96B8A790-EAB7-4305-9B2D-50494C9AEF80}" destId="{7951FB5D-D29E-4302-9122-B8F4DE235029}" srcOrd="0" destOrd="0" presId="urn:microsoft.com/office/officeart/2005/8/layout/hList6"/>
    <dgm:cxn modelId="{1B6C1239-AB12-4E82-9D2C-E1FFA5724E3F}" srcId="{E9E46996-54F3-4138-B2C6-2263352D00D0}" destId="{69949B7A-E89C-4535-9DDF-5249C0A1A8D6}" srcOrd="2" destOrd="0" parTransId="{C04620EB-145F-4394-99FA-A0E579A032B8}" sibTransId="{28DAD225-00F8-44DA-A43D-AB1D83A45EA6}"/>
    <dgm:cxn modelId="{E9AD9F0C-F340-4234-9DD2-7C3828D64797}" type="presOf" srcId="{238F80D3-B180-47A9-87AC-5C4A425A2F77}" destId="{0558A0C8-93A0-4632-8BEC-7A71C80F7B3E}" srcOrd="0" destOrd="0" presId="urn:microsoft.com/office/officeart/2005/8/layout/hList6"/>
    <dgm:cxn modelId="{D8225B99-49F7-4158-8D91-EEA3523A4D93}" type="presOf" srcId="{69949B7A-E89C-4535-9DDF-5249C0A1A8D6}" destId="{B7F4C53D-4638-4BC9-AC81-BA66D26FE502}" srcOrd="0" destOrd="0" presId="urn:microsoft.com/office/officeart/2005/8/layout/hList6"/>
    <dgm:cxn modelId="{0F76D8FE-5B67-451A-ACBD-FE336A0A05FE}" type="presOf" srcId="{E9E46996-54F3-4138-B2C6-2263352D00D0}" destId="{5C4C70B3-C023-43D2-967D-C45D16E89DB0}" srcOrd="0" destOrd="0" presId="urn:microsoft.com/office/officeart/2005/8/layout/hList6"/>
    <dgm:cxn modelId="{B66662F9-B07B-422B-B998-F7B7633E24C2}" srcId="{E9E46996-54F3-4138-B2C6-2263352D00D0}" destId="{96B8A790-EAB7-4305-9B2D-50494C9AEF80}" srcOrd="1" destOrd="0" parTransId="{75EDC95B-A318-4F75-80FD-F7483D3877D2}" sibTransId="{3FCD3E19-2B0F-4E6A-8C37-5A638953F5F3}"/>
    <dgm:cxn modelId="{066236F0-4EF1-441B-A88F-B1183015B492}" type="presParOf" srcId="{5C4C70B3-C023-43D2-967D-C45D16E89DB0}" destId="{0558A0C8-93A0-4632-8BEC-7A71C80F7B3E}" srcOrd="0" destOrd="0" presId="urn:microsoft.com/office/officeart/2005/8/layout/hList6"/>
    <dgm:cxn modelId="{B2E72EB7-A2C2-4853-847B-94F2B077F258}" type="presParOf" srcId="{5C4C70B3-C023-43D2-967D-C45D16E89DB0}" destId="{1EC54341-CE35-44CD-B625-66C051D63260}" srcOrd="1" destOrd="0" presId="urn:microsoft.com/office/officeart/2005/8/layout/hList6"/>
    <dgm:cxn modelId="{9FD0E8F5-3E1B-479D-B569-8B12306F24E6}" type="presParOf" srcId="{5C4C70B3-C023-43D2-967D-C45D16E89DB0}" destId="{7951FB5D-D29E-4302-9122-B8F4DE235029}" srcOrd="2" destOrd="0" presId="urn:microsoft.com/office/officeart/2005/8/layout/hList6"/>
    <dgm:cxn modelId="{EC9D04D6-84CA-444E-8684-AE123F9659C8}" type="presParOf" srcId="{5C4C70B3-C023-43D2-967D-C45D16E89DB0}" destId="{767BA6F8-8F48-4D57-BAED-3B3CAFE727A5}" srcOrd="3" destOrd="0" presId="urn:microsoft.com/office/officeart/2005/8/layout/hList6"/>
    <dgm:cxn modelId="{98FD84A4-016B-4CA6-B3EB-BE6921AC66F7}" type="presParOf" srcId="{5C4C70B3-C023-43D2-967D-C45D16E89DB0}" destId="{B7F4C53D-4638-4BC9-AC81-BA66D26FE5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BBAAF7-FB45-496C-8F9C-3DBA704627DA}" type="doc">
      <dgm:prSet loTypeId="urn:microsoft.com/office/officeart/2005/8/layout/hierarchy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8738FAC-8BC0-4499-A54F-DF7141DF4A5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dirty="0" smtClean="0">
              <a:ln w="0"/>
              <a:latin typeface="+mn-lt"/>
              <a:cs typeface="Times New Roman" panose="02020603050405020304" pitchFamily="18" charset="0"/>
            </a:rPr>
            <a:t>Подход </a:t>
          </a:r>
          <a:r>
            <a:rPr lang="ru-RU" sz="2800" b="1" dirty="0" err="1" smtClean="0">
              <a:ln w="0"/>
              <a:latin typeface="+mn-lt"/>
              <a:cs typeface="Times New Roman" panose="02020603050405020304" pitchFamily="18" charset="0"/>
            </a:rPr>
            <a:t>Ловааса</a:t>
          </a:r>
          <a:r>
            <a:rPr lang="ru-RU" sz="2800" b="1" dirty="0" smtClean="0">
              <a:ln w="0"/>
              <a:latin typeface="+mn-lt"/>
              <a:cs typeface="Times New Roman" panose="02020603050405020304" pitchFamily="18" charset="0"/>
            </a:rPr>
            <a:t> или прикладной поведенческий анализ </a:t>
          </a:r>
        </a:p>
        <a:p>
          <a:pPr>
            <a:spcAft>
              <a:spcPts val="0"/>
            </a:spcAft>
          </a:pPr>
          <a:r>
            <a:rPr lang="ru-RU" sz="2800" b="1" dirty="0" smtClean="0">
              <a:ln w="0"/>
              <a:latin typeface="+mn-lt"/>
              <a:cs typeface="Times New Roman" panose="02020603050405020304" pitchFamily="18" charset="0"/>
            </a:rPr>
            <a:t>(</a:t>
          </a:r>
          <a:r>
            <a:rPr lang="ru-RU" sz="2800" b="1" dirty="0" err="1" smtClean="0">
              <a:ln w="0"/>
              <a:latin typeface="+mn-lt"/>
              <a:cs typeface="Times New Roman" panose="02020603050405020304" pitchFamily="18" charset="0"/>
            </a:rPr>
            <a:t>applied</a:t>
          </a:r>
          <a:r>
            <a:rPr lang="ru-RU" sz="2800" b="1" dirty="0" smtClean="0">
              <a:ln w="0"/>
              <a:latin typeface="+mn-lt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ln w="0"/>
              <a:latin typeface="+mn-lt"/>
              <a:cs typeface="Times New Roman" panose="02020603050405020304" pitchFamily="18" charset="0"/>
            </a:rPr>
            <a:t>behavioral</a:t>
          </a:r>
          <a:r>
            <a:rPr lang="ru-RU" sz="2800" b="1" dirty="0" smtClean="0">
              <a:ln w="0"/>
              <a:latin typeface="+mn-lt"/>
              <a:cs typeface="Times New Roman" panose="02020603050405020304" pitchFamily="18" charset="0"/>
            </a:rPr>
            <a:t> </a:t>
          </a:r>
          <a:r>
            <a:rPr lang="ru-RU" sz="2800" b="1" dirty="0" err="1" smtClean="0">
              <a:ln w="0"/>
              <a:latin typeface="+mn-lt"/>
              <a:cs typeface="Times New Roman" panose="02020603050405020304" pitchFamily="18" charset="0"/>
            </a:rPr>
            <a:t>analysis</a:t>
          </a:r>
          <a:r>
            <a:rPr lang="ru-RU" sz="2800" b="1" dirty="0" smtClean="0">
              <a:ln w="0"/>
              <a:latin typeface="+mn-lt"/>
              <a:cs typeface="Times New Roman" panose="02020603050405020304" pitchFamily="18" charset="0"/>
            </a:rPr>
            <a:t> - АВА)</a:t>
          </a:r>
          <a:endParaRPr lang="ru-RU" sz="2800" dirty="0">
            <a:latin typeface="+mn-lt"/>
          </a:endParaRPr>
        </a:p>
      </dgm:t>
    </dgm:pt>
    <dgm:pt modelId="{B9EBAD61-301A-44C7-9440-D91831834FE3}" type="parTrans" cxnId="{B2D3B36B-0A8D-4EC5-BEB9-6C853B027164}">
      <dgm:prSet/>
      <dgm:spPr/>
      <dgm:t>
        <a:bodyPr/>
        <a:lstStyle/>
        <a:p>
          <a:endParaRPr lang="ru-RU"/>
        </a:p>
      </dgm:t>
    </dgm:pt>
    <dgm:pt modelId="{5EDB6F3F-DD2E-479E-8DDF-0A7CA1139B76}" type="sibTrans" cxnId="{B2D3B36B-0A8D-4EC5-BEB9-6C853B027164}">
      <dgm:prSet/>
      <dgm:spPr/>
      <dgm:t>
        <a:bodyPr/>
        <a:lstStyle/>
        <a:p>
          <a:endParaRPr lang="ru-RU"/>
        </a:p>
      </dgm:t>
    </dgm:pt>
    <dgm:pt modelId="{885F42D2-9817-41B3-A3EF-569D83983B25}">
      <dgm:prSet phldrT="[Текст]" custT="1"/>
      <dgm:spPr/>
      <dgm:t>
        <a:bodyPr/>
        <a:lstStyle/>
        <a:p>
          <a:r>
            <a:rPr lang="ru-RU" sz="2200" b="1" dirty="0" smtClean="0"/>
            <a:t>Метод АВА – поведенческий подход – систематическая, продуманная, интенсивная и длительная программа тренинга навыков с помощью «дискретных попыток» (заданий), индивидуально подобранных для каждого ребенка с учетом его привычек и ответов на стимулы</a:t>
          </a:r>
          <a:endParaRPr lang="ru-RU" sz="2200" b="1" dirty="0"/>
        </a:p>
      </dgm:t>
    </dgm:pt>
    <dgm:pt modelId="{7AD3B4C2-A531-4E57-A086-0714A81A708B}" type="parTrans" cxnId="{FB7F6128-9639-4954-A878-E5A8A313DB65}">
      <dgm:prSet/>
      <dgm:spPr/>
      <dgm:t>
        <a:bodyPr/>
        <a:lstStyle/>
        <a:p>
          <a:endParaRPr lang="ru-RU"/>
        </a:p>
      </dgm:t>
    </dgm:pt>
    <dgm:pt modelId="{08284CF5-55DE-40AF-B223-703E05F3421D}" type="sibTrans" cxnId="{FB7F6128-9639-4954-A878-E5A8A313DB65}">
      <dgm:prSet/>
      <dgm:spPr/>
      <dgm:t>
        <a:bodyPr/>
        <a:lstStyle/>
        <a:p>
          <a:endParaRPr lang="ru-RU"/>
        </a:p>
      </dgm:t>
    </dgm:pt>
    <dgm:pt modelId="{05EAFECE-3669-4EA0-B1B5-BC1E781CE7EC}" type="pres">
      <dgm:prSet presAssocID="{3EBBAAF7-FB45-496C-8F9C-3DBA704627D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9748DE-3330-4770-9374-88EB9EA366B6}" type="pres">
      <dgm:prSet presAssocID="{A8738FAC-8BC0-4499-A54F-DF7141DF4A56}" presName="vertOne" presStyleCnt="0"/>
      <dgm:spPr/>
    </dgm:pt>
    <dgm:pt modelId="{2C195522-78B1-4D96-91B4-457CC262892A}" type="pres">
      <dgm:prSet presAssocID="{A8738FAC-8BC0-4499-A54F-DF7141DF4A56}" presName="txOne" presStyleLbl="node0" presStyleIdx="0" presStyleCnt="1" custLinFactNeighborX="1199" custLinFactNeighborY="-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EE4D12-4E29-48E5-A11F-CEFF55D2CC90}" type="pres">
      <dgm:prSet presAssocID="{A8738FAC-8BC0-4499-A54F-DF7141DF4A56}" presName="parTransOne" presStyleCnt="0"/>
      <dgm:spPr/>
    </dgm:pt>
    <dgm:pt modelId="{DFF85E20-C426-4697-9318-A905149937DE}" type="pres">
      <dgm:prSet presAssocID="{A8738FAC-8BC0-4499-A54F-DF7141DF4A56}" presName="horzOne" presStyleCnt="0"/>
      <dgm:spPr/>
    </dgm:pt>
    <dgm:pt modelId="{C1C8EC49-8A8B-4001-A237-0DD82CF8288E}" type="pres">
      <dgm:prSet presAssocID="{885F42D2-9817-41B3-A3EF-569D83983B25}" presName="vertTwo" presStyleCnt="0"/>
      <dgm:spPr/>
    </dgm:pt>
    <dgm:pt modelId="{00A85C58-50E4-454B-9E03-83CF5E1DF12E}" type="pres">
      <dgm:prSet presAssocID="{885F42D2-9817-41B3-A3EF-569D83983B2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DB961-6C45-4B8E-8240-0C42A17C33B9}" type="pres">
      <dgm:prSet presAssocID="{885F42D2-9817-41B3-A3EF-569D83983B25}" presName="horzTwo" presStyleCnt="0"/>
      <dgm:spPr/>
    </dgm:pt>
  </dgm:ptLst>
  <dgm:cxnLst>
    <dgm:cxn modelId="{FB7F6128-9639-4954-A878-E5A8A313DB65}" srcId="{A8738FAC-8BC0-4499-A54F-DF7141DF4A56}" destId="{885F42D2-9817-41B3-A3EF-569D83983B25}" srcOrd="0" destOrd="0" parTransId="{7AD3B4C2-A531-4E57-A086-0714A81A708B}" sibTransId="{08284CF5-55DE-40AF-B223-703E05F3421D}"/>
    <dgm:cxn modelId="{E23DD97C-FDEC-4684-9824-9A19FC4CA1C6}" type="presOf" srcId="{A8738FAC-8BC0-4499-A54F-DF7141DF4A56}" destId="{2C195522-78B1-4D96-91B4-457CC262892A}" srcOrd="0" destOrd="0" presId="urn:microsoft.com/office/officeart/2005/8/layout/hierarchy4"/>
    <dgm:cxn modelId="{B2D3B36B-0A8D-4EC5-BEB9-6C853B027164}" srcId="{3EBBAAF7-FB45-496C-8F9C-3DBA704627DA}" destId="{A8738FAC-8BC0-4499-A54F-DF7141DF4A56}" srcOrd="0" destOrd="0" parTransId="{B9EBAD61-301A-44C7-9440-D91831834FE3}" sibTransId="{5EDB6F3F-DD2E-479E-8DDF-0A7CA1139B76}"/>
    <dgm:cxn modelId="{5AFF8154-7A64-4CF5-9701-E3D77137044E}" type="presOf" srcId="{885F42D2-9817-41B3-A3EF-569D83983B25}" destId="{00A85C58-50E4-454B-9E03-83CF5E1DF12E}" srcOrd="0" destOrd="0" presId="urn:microsoft.com/office/officeart/2005/8/layout/hierarchy4"/>
    <dgm:cxn modelId="{E363C40D-5DB2-401B-AD35-1B404C559C42}" type="presOf" srcId="{3EBBAAF7-FB45-496C-8F9C-3DBA704627DA}" destId="{05EAFECE-3669-4EA0-B1B5-BC1E781CE7EC}" srcOrd="0" destOrd="0" presId="urn:microsoft.com/office/officeart/2005/8/layout/hierarchy4"/>
    <dgm:cxn modelId="{DA81159B-42B3-417B-91A8-DAB31E9279FF}" type="presParOf" srcId="{05EAFECE-3669-4EA0-B1B5-BC1E781CE7EC}" destId="{F19748DE-3330-4770-9374-88EB9EA366B6}" srcOrd="0" destOrd="0" presId="urn:microsoft.com/office/officeart/2005/8/layout/hierarchy4"/>
    <dgm:cxn modelId="{AEF7EDF0-9A9B-4BA0-B124-A92FCFA5D81B}" type="presParOf" srcId="{F19748DE-3330-4770-9374-88EB9EA366B6}" destId="{2C195522-78B1-4D96-91B4-457CC262892A}" srcOrd="0" destOrd="0" presId="urn:microsoft.com/office/officeart/2005/8/layout/hierarchy4"/>
    <dgm:cxn modelId="{08879A53-9151-4647-B774-5DC17BD32C3E}" type="presParOf" srcId="{F19748DE-3330-4770-9374-88EB9EA366B6}" destId="{39EE4D12-4E29-48E5-A11F-CEFF55D2CC90}" srcOrd="1" destOrd="0" presId="urn:microsoft.com/office/officeart/2005/8/layout/hierarchy4"/>
    <dgm:cxn modelId="{66BC88C0-89EB-4625-B08F-18ED46B8F0AD}" type="presParOf" srcId="{F19748DE-3330-4770-9374-88EB9EA366B6}" destId="{DFF85E20-C426-4697-9318-A905149937DE}" srcOrd="2" destOrd="0" presId="urn:microsoft.com/office/officeart/2005/8/layout/hierarchy4"/>
    <dgm:cxn modelId="{7CFFEBDF-BF06-4A54-A5C6-C00B90E5032E}" type="presParOf" srcId="{DFF85E20-C426-4697-9318-A905149937DE}" destId="{C1C8EC49-8A8B-4001-A237-0DD82CF8288E}" srcOrd="0" destOrd="0" presId="urn:microsoft.com/office/officeart/2005/8/layout/hierarchy4"/>
    <dgm:cxn modelId="{0534A48C-1F38-47A4-9829-7BDE08E2A499}" type="presParOf" srcId="{C1C8EC49-8A8B-4001-A237-0DD82CF8288E}" destId="{00A85C58-50E4-454B-9E03-83CF5E1DF12E}" srcOrd="0" destOrd="0" presId="urn:microsoft.com/office/officeart/2005/8/layout/hierarchy4"/>
    <dgm:cxn modelId="{852CF90D-5A86-4FAB-A4AD-A3054932CB71}" type="presParOf" srcId="{C1C8EC49-8A8B-4001-A237-0DD82CF8288E}" destId="{C81DB961-6C45-4B8E-8240-0C42A17C33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D7880-B701-4D97-8B6C-62209F2F0FFE}" type="doc">
      <dgm:prSet loTypeId="urn:microsoft.com/office/officeart/2005/8/layout/hProcess9" loCatId="process" qsTypeId="urn:microsoft.com/office/officeart/2005/8/quickstyle/3d3" qsCatId="3D" csTypeId="urn:microsoft.com/office/officeart/2005/8/colors/colorful1" csCatId="colorful" phldr="1"/>
      <dgm:spPr/>
    </dgm:pt>
    <dgm:pt modelId="{60B7F279-BEF9-47BD-BFEC-F871B1BE5800}">
      <dgm:prSet phldrT="[Текст]" custT="1"/>
      <dgm:spPr/>
      <dgm:t>
        <a:bodyPr/>
        <a:lstStyle/>
        <a:p>
          <a:r>
            <a:rPr lang="ru-RU" sz="2000" b="1" smtClean="0"/>
            <a:t>Сложные навыки  разбиваются на мелкие блоки - действия</a:t>
          </a:r>
          <a:endParaRPr lang="ru-RU" sz="2000" b="1" dirty="0"/>
        </a:p>
      </dgm:t>
    </dgm:pt>
    <dgm:pt modelId="{8F7990EE-E42F-4C27-BA47-D8984E3E7CB5}" type="parTrans" cxnId="{1A506261-9B1F-4BF7-A97E-DA5154678984}">
      <dgm:prSet/>
      <dgm:spPr/>
      <dgm:t>
        <a:bodyPr/>
        <a:lstStyle/>
        <a:p>
          <a:endParaRPr lang="ru-RU"/>
        </a:p>
      </dgm:t>
    </dgm:pt>
    <dgm:pt modelId="{A253408C-D129-4694-B462-C5C26385BA09}" type="sibTrans" cxnId="{1A506261-9B1F-4BF7-A97E-DA5154678984}">
      <dgm:prSet/>
      <dgm:spPr/>
      <dgm:t>
        <a:bodyPr/>
        <a:lstStyle/>
        <a:p>
          <a:endParaRPr lang="ru-RU"/>
        </a:p>
      </dgm:t>
    </dgm:pt>
    <dgm:pt modelId="{D69252F0-BFD3-448C-A741-1799EA0E624D}">
      <dgm:prSet phldrT="[Текст]" custT="1"/>
      <dgm:spPr/>
      <dgm:t>
        <a:bodyPr/>
        <a:lstStyle/>
        <a:p>
          <a:r>
            <a:rPr lang="ru-RU" sz="2000" b="1" smtClean="0"/>
            <a:t>Каждое действие разучивается с ребенком отдельно</a:t>
          </a:r>
          <a:endParaRPr lang="ru-RU" sz="2000" b="1" dirty="0"/>
        </a:p>
      </dgm:t>
    </dgm:pt>
    <dgm:pt modelId="{504167C6-244B-44F9-8913-662969FDCA06}" type="parTrans" cxnId="{D10D431A-0C84-400A-B160-0255D378B144}">
      <dgm:prSet/>
      <dgm:spPr/>
      <dgm:t>
        <a:bodyPr/>
        <a:lstStyle/>
        <a:p>
          <a:endParaRPr lang="ru-RU"/>
        </a:p>
      </dgm:t>
    </dgm:pt>
    <dgm:pt modelId="{44291E11-C22B-4D50-BBD2-9E6E65904E2F}" type="sibTrans" cxnId="{D10D431A-0C84-400A-B160-0255D378B144}">
      <dgm:prSet/>
      <dgm:spPr/>
      <dgm:t>
        <a:bodyPr/>
        <a:lstStyle/>
        <a:p>
          <a:endParaRPr lang="ru-RU"/>
        </a:p>
      </dgm:t>
    </dgm:pt>
    <dgm:pt modelId="{231F0074-EFDF-42AC-8896-CD57162CC627}">
      <dgm:prSet phldrT="[Текст]" custT="1"/>
      <dgm:spPr/>
      <dgm:t>
        <a:bodyPr/>
        <a:lstStyle/>
        <a:p>
          <a:r>
            <a:rPr lang="ru-RU" sz="2000" b="1" smtClean="0"/>
            <a:t>Действия соединяются в цепь, образуя сложное действие</a:t>
          </a:r>
          <a:endParaRPr lang="ru-RU" sz="2000" b="1" dirty="0"/>
        </a:p>
      </dgm:t>
    </dgm:pt>
    <dgm:pt modelId="{F53F09A6-6EE7-4B58-8282-7175CA536954}" type="parTrans" cxnId="{A7319528-20E2-4183-B813-1EDB518138D7}">
      <dgm:prSet/>
      <dgm:spPr/>
      <dgm:t>
        <a:bodyPr/>
        <a:lstStyle/>
        <a:p>
          <a:endParaRPr lang="ru-RU"/>
        </a:p>
      </dgm:t>
    </dgm:pt>
    <dgm:pt modelId="{A3FC1347-1DD0-48E2-B254-57D1DAE069FA}" type="sibTrans" cxnId="{A7319528-20E2-4183-B813-1EDB518138D7}">
      <dgm:prSet/>
      <dgm:spPr/>
      <dgm:t>
        <a:bodyPr/>
        <a:lstStyle/>
        <a:p>
          <a:endParaRPr lang="ru-RU"/>
        </a:p>
      </dgm:t>
    </dgm:pt>
    <dgm:pt modelId="{11052402-29AC-4648-9660-BE3CD341AB11}" type="pres">
      <dgm:prSet presAssocID="{22DD7880-B701-4D97-8B6C-62209F2F0FFE}" presName="CompostProcess" presStyleCnt="0">
        <dgm:presLayoutVars>
          <dgm:dir/>
          <dgm:resizeHandles val="exact"/>
        </dgm:presLayoutVars>
      </dgm:prSet>
      <dgm:spPr/>
    </dgm:pt>
    <dgm:pt modelId="{A73DD6F7-A01D-4955-AE00-A4BA747AFC0B}" type="pres">
      <dgm:prSet presAssocID="{22DD7880-B701-4D97-8B6C-62209F2F0FFE}" presName="arrow" presStyleLbl="bgShp" presStyleIdx="0" presStyleCnt="1" custScaleX="96060" custScaleY="87132"/>
      <dgm:spPr/>
    </dgm:pt>
    <dgm:pt modelId="{80E4D6E3-2AA2-4B34-8019-FC24128F745F}" type="pres">
      <dgm:prSet presAssocID="{22DD7880-B701-4D97-8B6C-62209F2F0FFE}" presName="linearProcess" presStyleCnt="0"/>
      <dgm:spPr/>
    </dgm:pt>
    <dgm:pt modelId="{713CA2A9-F0B6-4CDD-B016-F51460CE7E9E}" type="pres">
      <dgm:prSet presAssocID="{60B7F279-BEF9-47BD-BFEC-F871B1BE5800}" presName="textNode" presStyleLbl="node1" presStyleIdx="0" presStyleCnt="3" custScaleX="116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B3ED3-40DE-4DC5-AF87-93E78AA11B82}" type="pres">
      <dgm:prSet presAssocID="{A253408C-D129-4694-B462-C5C26385BA09}" presName="sibTrans" presStyleCnt="0"/>
      <dgm:spPr/>
    </dgm:pt>
    <dgm:pt modelId="{B6BA3956-DA74-4997-BF9A-0A782387F400}" type="pres">
      <dgm:prSet presAssocID="{D69252F0-BFD3-448C-A741-1799EA0E624D}" presName="textNode" presStyleLbl="node1" presStyleIdx="1" presStyleCnt="3" custScaleX="114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C373B-0796-4404-8589-0D43AADD8ADA}" type="pres">
      <dgm:prSet presAssocID="{44291E11-C22B-4D50-BBD2-9E6E65904E2F}" presName="sibTrans" presStyleCnt="0"/>
      <dgm:spPr/>
    </dgm:pt>
    <dgm:pt modelId="{B05804D6-ECB7-41AE-8EB6-BC075EB20B12}" type="pres">
      <dgm:prSet presAssocID="{231F0074-EFDF-42AC-8896-CD57162CC627}" presName="textNode" presStyleLbl="node1" presStyleIdx="2" presStyleCnt="3" custScaleX="111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19528-20E2-4183-B813-1EDB518138D7}" srcId="{22DD7880-B701-4D97-8B6C-62209F2F0FFE}" destId="{231F0074-EFDF-42AC-8896-CD57162CC627}" srcOrd="2" destOrd="0" parTransId="{F53F09A6-6EE7-4B58-8282-7175CA536954}" sibTransId="{A3FC1347-1DD0-48E2-B254-57D1DAE069FA}"/>
    <dgm:cxn modelId="{1A506261-9B1F-4BF7-A97E-DA5154678984}" srcId="{22DD7880-B701-4D97-8B6C-62209F2F0FFE}" destId="{60B7F279-BEF9-47BD-BFEC-F871B1BE5800}" srcOrd="0" destOrd="0" parTransId="{8F7990EE-E42F-4C27-BA47-D8984E3E7CB5}" sibTransId="{A253408C-D129-4694-B462-C5C26385BA09}"/>
    <dgm:cxn modelId="{A7A75F72-35FA-433D-8B99-398242EAFFE1}" type="presOf" srcId="{231F0074-EFDF-42AC-8896-CD57162CC627}" destId="{B05804D6-ECB7-41AE-8EB6-BC075EB20B12}" srcOrd="0" destOrd="0" presId="urn:microsoft.com/office/officeart/2005/8/layout/hProcess9"/>
    <dgm:cxn modelId="{D10D431A-0C84-400A-B160-0255D378B144}" srcId="{22DD7880-B701-4D97-8B6C-62209F2F0FFE}" destId="{D69252F0-BFD3-448C-A741-1799EA0E624D}" srcOrd="1" destOrd="0" parTransId="{504167C6-244B-44F9-8913-662969FDCA06}" sibTransId="{44291E11-C22B-4D50-BBD2-9E6E65904E2F}"/>
    <dgm:cxn modelId="{3E02479F-82E8-45A5-9145-37540AAC4AA9}" type="presOf" srcId="{22DD7880-B701-4D97-8B6C-62209F2F0FFE}" destId="{11052402-29AC-4648-9660-BE3CD341AB11}" srcOrd="0" destOrd="0" presId="urn:microsoft.com/office/officeart/2005/8/layout/hProcess9"/>
    <dgm:cxn modelId="{405F56F8-9215-4BF5-8172-76370B777791}" type="presOf" srcId="{60B7F279-BEF9-47BD-BFEC-F871B1BE5800}" destId="{713CA2A9-F0B6-4CDD-B016-F51460CE7E9E}" srcOrd="0" destOrd="0" presId="urn:microsoft.com/office/officeart/2005/8/layout/hProcess9"/>
    <dgm:cxn modelId="{358D7415-E0CE-409D-8154-D828A5622BBE}" type="presOf" srcId="{D69252F0-BFD3-448C-A741-1799EA0E624D}" destId="{B6BA3956-DA74-4997-BF9A-0A782387F400}" srcOrd="0" destOrd="0" presId="urn:microsoft.com/office/officeart/2005/8/layout/hProcess9"/>
    <dgm:cxn modelId="{9A5A1F6E-2E88-46B5-B713-8388A0377ED9}" type="presParOf" srcId="{11052402-29AC-4648-9660-BE3CD341AB11}" destId="{A73DD6F7-A01D-4955-AE00-A4BA747AFC0B}" srcOrd="0" destOrd="0" presId="urn:microsoft.com/office/officeart/2005/8/layout/hProcess9"/>
    <dgm:cxn modelId="{5EB55DA1-EB3A-46B6-B42D-FDE907267BFF}" type="presParOf" srcId="{11052402-29AC-4648-9660-BE3CD341AB11}" destId="{80E4D6E3-2AA2-4B34-8019-FC24128F745F}" srcOrd="1" destOrd="0" presId="urn:microsoft.com/office/officeart/2005/8/layout/hProcess9"/>
    <dgm:cxn modelId="{C0BC77E5-06FC-4DC2-89B9-904D2D4CCDCB}" type="presParOf" srcId="{80E4D6E3-2AA2-4B34-8019-FC24128F745F}" destId="{713CA2A9-F0B6-4CDD-B016-F51460CE7E9E}" srcOrd="0" destOrd="0" presId="urn:microsoft.com/office/officeart/2005/8/layout/hProcess9"/>
    <dgm:cxn modelId="{4850FCA8-E830-477C-BFC4-CFBFE0DB2F32}" type="presParOf" srcId="{80E4D6E3-2AA2-4B34-8019-FC24128F745F}" destId="{920B3ED3-40DE-4DC5-AF87-93E78AA11B82}" srcOrd="1" destOrd="0" presId="urn:microsoft.com/office/officeart/2005/8/layout/hProcess9"/>
    <dgm:cxn modelId="{D8686166-75AC-4715-B35A-7EDE14ADD228}" type="presParOf" srcId="{80E4D6E3-2AA2-4B34-8019-FC24128F745F}" destId="{B6BA3956-DA74-4997-BF9A-0A782387F400}" srcOrd="2" destOrd="0" presId="urn:microsoft.com/office/officeart/2005/8/layout/hProcess9"/>
    <dgm:cxn modelId="{62E0A5CB-0C16-4DD1-8147-861A126B7A30}" type="presParOf" srcId="{80E4D6E3-2AA2-4B34-8019-FC24128F745F}" destId="{AD8C373B-0796-4404-8589-0D43AADD8ADA}" srcOrd="3" destOrd="0" presId="urn:microsoft.com/office/officeart/2005/8/layout/hProcess9"/>
    <dgm:cxn modelId="{9CCEAB16-7D98-4D50-87EC-EC3559B95F42}" type="presParOf" srcId="{80E4D6E3-2AA2-4B34-8019-FC24128F745F}" destId="{B05804D6-ECB7-41AE-8EB6-BC075EB20B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CBA4E2-8B1A-4533-93F1-4CA32D050EEF}" type="doc">
      <dgm:prSet loTypeId="urn:microsoft.com/office/officeart/2005/8/layout/cycle3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F69E359-4921-4775-B9BD-F94FDA0DEFB6}">
      <dgm:prSet custT="1"/>
      <dgm:spPr/>
      <dgm:t>
        <a:bodyPr/>
        <a:lstStyle/>
        <a:p>
          <a:pPr rtl="0"/>
          <a:r>
            <a:rPr lang="ru-RU" sz="1800" b="1" dirty="0" smtClean="0"/>
            <a:t>Развитие социальных навыков  </a:t>
          </a:r>
          <a:endParaRPr lang="ru-RU" sz="1800" b="1" dirty="0"/>
        </a:p>
      </dgm:t>
    </dgm:pt>
    <dgm:pt modelId="{0FC2355F-B570-4B1F-BA01-599E0CAB555A}" type="parTrans" cxnId="{E01EDDA1-8DBD-4244-86D6-5006949A69E3}">
      <dgm:prSet/>
      <dgm:spPr/>
      <dgm:t>
        <a:bodyPr/>
        <a:lstStyle/>
        <a:p>
          <a:endParaRPr lang="ru-RU" sz="1400"/>
        </a:p>
      </dgm:t>
    </dgm:pt>
    <dgm:pt modelId="{2E43EC30-8384-4F0B-96EA-46882EC493B0}" type="sibTrans" cxnId="{E01EDDA1-8DBD-4244-86D6-5006949A69E3}">
      <dgm:prSet/>
      <dgm:spPr/>
      <dgm:t>
        <a:bodyPr/>
        <a:lstStyle/>
        <a:p>
          <a:endParaRPr lang="ru-RU" sz="1400"/>
        </a:p>
      </dgm:t>
    </dgm:pt>
    <dgm:pt modelId="{5F0E7823-7B3E-4B16-B270-6EDDAF555518}">
      <dgm:prSet custT="1"/>
      <dgm:spPr/>
      <dgm:t>
        <a:bodyPr/>
        <a:lstStyle/>
        <a:p>
          <a:pPr rtl="0"/>
          <a:r>
            <a:rPr lang="ru-RU" sz="1800" b="1" dirty="0" smtClean="0"/>
            <a:t>Развитие навыков по уходу за собой </a:t>
          </a:r>
          <a:endParaRPr lang="ru-RU" sz="1800" b="1" dirty="0"/>
        </a:p>
      </dgm:t>
    </dgm:pt>
    <dgm:pt modelId="{39F589E4-405A-4599-96A7-7C041C2E8993}" type="parTrans" cxnId="{91CA147B-29A9-4607-8F70-1EC96A86732D}">
      <dgm:prSet/>
      <dgm:spPr/>
      <dgm:t>
        <a:bodyPr/>
        <a:lstStyle/>
        <a:p>
          <a:endParaRPr lang="ru-RU" sz="1400"/>
        </a:p>
      </dgm:t>
    </dgm:pt>
    <dgm:pt modelId="{BE68DEAC-23E4-4C1A-9F23-CBD406AFD5A3}" type="sibTrans" cxnId="{91CA147B-29A9-4607-8F70-1EC96A86732D}">
      <dgm:prSet/>
      <dgm:spPr/>
      <dgm:t>
        <a:bodyPr/>
        <a:lstStyle/>
        <a:p>
          <a:endParaRPr lang="ru-RU" sz="1400"/>
        </a:p>
      </dgm:t>
    </dgm:pt>
    <dgm:pt modelId="{EB89CDE5-D075-4999-9AC2-5EB77F09F3B1}">
      <dgm:prSet custT="1"/>
      <dgm:spPr/>
      <dgm:t>
        <a:bodyPr/>
        <a:lstStyle/>
        <a:p>
          <a:pPr rtl="0"/>
          <a:r>
            <a:rPr lang="ru-RU" sz="1800" b="1" dirty="0" smtClean="0"/>
            <a:t>Развитие индивидуальных способностей</a:t>
          </a:r>
          <a:endParaRPr lang="ru-RU" sz="1800" b="1" dirty="0"/>
        </a:p>
      </dgm:t>
    </dgm:pt>
    <dgm:pt modelId="{8641A403-8B5D-4A52-B30F-1B1E5B40B720}" type="parTrans" cxnId="{F514E828-96BD-4515-8442-E32CBF2FBF99}">
      <dgm:prSet/>
      <dgm:spPr/>
      <dgm:t>
        <a:bodyPr/>
        <a:lstStyle/>
        <a:p>
          <a:endParaRPr lang="ru-RU" sz="1400"/>
        </a:p>
      </dgm:t>
    </dgm:pt>
    <dgm:pt modelId="{0F6D5A89-3F04-4EB7-993A-43208B05ED8D}" type="sibTrans" cxnId="{F514E828-96BD-4515-8442-E32CBF2FBF99}">
      <dgm:prSet/>
      <dgm:spPr/>
      <dgm:t>
        <a:bodyPr/>
        <a:lstStyle/>
        <a:p>
          <a:endParaRPr lang="ru-RU" sz="1400"/>
        </a:p>
      </dgm:t>
    </dgm:pt>
    <dgm:pt modelId="{865ED7B3-FD75-4A43-91B7-83E81260A987}">
      <dgm:prSet custT="1"/>
      <dgm:spPr/>
      <dgm:t>
        <a:bodyPr/>
        <a:lstStyle/>
        <a:p>
          <a:pPr rtl="0"/>
          <a:r>
            <a:rPr lang="ru-RU" sz="1800" b="1" dirty="0" smtClean="0"/>
            <a:t>Поведенческая стратегия </a:t>
          </a:r>
          <a:endParaRPr lang="ru-RU" sz="1800" b="1" dirty="0"/>
        </a:p>
      </dgm:t>
    </dgm:pt>
    <dgm:pt modelId="{D25C5D3C-8D73-477C-85FE-09729B3FBAE5}" type="parTrans" cxnId="{C7EC0552-57DA-4175-8E1B-933CA26CF3D9}">
      <dgm:prSet/>
      <dgm:spPr/>
      <dgm:t>
        <a:bodyPr/>
        <a:lstStyle/>
        <a:p>
          <a:endParaRPr lang="ru-RU" sz="1400"/>
        </a:p>
      </dgm:t>
    </dgm:pt>
    <dgm:pt modelId="{3B6FC6C9-4D8F-4C08-84C1-DAFC6DB9215A}" type="sibTrans" cxnId="{C7EC0552-57DA-4175-8E1B-933CA26CF3D9}">
      <dgm:prSet/>
      <dgm:spPr/>
      <dgm:t>
        <a:bodyPr/>
        <a:lstStyle/>
        <a:p>
          <a:endParaRPr lang="ru-RU" sz="1400"/>
        </a:p>
      </dgm:t>
    </dgm:pt>
    <dgm:pt modelId="{441A56D2-0612-4190-A1C2-09C48037C8D1}">
      <dgm:prSet custT="1"/>
      <dgm:spPr/>
      <dgm:t>
        <a:bodyPr/>
        <a:lstStyle/>
        <a:p>
          <a:pPr rtl="0"/>
          <a:r>
            <a:rPr lang="ru-RU" sz="1800" b="1" dirty="0" smtClean="0"/>
            <a:t>Наглядное объяснение</a:t>
          </a:r>
          <a:endParaRPr lang="ru-RU" sz="1800" b="1" dirty="0"/>
        </a:p>
      </dgm:t>
    </dgm:pt>
    <dgm:pt modelId="{312019FD-6C3D-4FB0-AECC-76DABF73387B}" type="parTrans" cxnId="{E97C85D8-24EE-4A5E-8D54-688D6022478B}">
      <dgm:prSet/>
      <dgm:spPr/>
      <dgm:t>
        <a:bodyPr/>
        <a:lstStyle/>
        <a:p>
          <a:endParaRPr lang="ru-RU" sz="1400"/>
        </a:p>
      </dgm:t>
    </dgm:pt>
    <dgm:pt modelId="{E008B30D-E3B5-410F-AB9E-AF67607EB943}" type="sibTrans" cxnId="{E97C85D8-24EE-4A5E-8D54-688D6022478B}">
      <dgm:prSet/>
      <dgm:spPr/>
      <dgm:t>
        <a:bodyPr/>
        <a:lstStyle/>
        <a:p>
          <a:endParaRPr lang="ru-RU" sz="1400"/>
        </a:p>
      </dgm:t>
    </dgm:pt>
    <dgm:pt modelId="{24701FE4-C0DA-4105-9763-47524D686B52}">
      <dgm:prSet custT="1"/>
      <dgm:spPr/>
      <dgm:t>
        <a:bodyPr/>
        <a:lstStyle/>
        <a:p>
          <a:pPr rtl="0"/>
          <a:r>
            <a:rPr lang="ru-RU" sz="1600" b="1" dirty="0" smtClean="0"/>
            <a:t>Помощь при изменении привычного расписания</a:t>
          </a:r>
          <a:endParaRPr lang="ru-RU" sz="1600" b="1" dirty="0"/>
        </a:p>
      </dgm:t>
    </dgm:pt>
    <dgm:pt modelId="{127050E5-A474-4BD5-985E-C4855A30C74C}" type="parTrans" cxnId="{6EC18956-D5F2-4A17-8A50-1B4A4CAB2858}">
      <dgm:prSet/>
      <dgm:spPr/>
      <dgm:t>
        <a:bodyPr/>
        <a:lstStyle/>
        <a:p>
          <a:endParaRPr lang="ru-RU" sz="1400"/>
        </a:p>
      </dgm:t>
    </dgm:pt>
    <dgm:pt modelId="{3798472B-BF31-455E-8580-BF9A197F7A9B}" type="sibTrans" cxnId="{6EC18956-D5F2-4A17-8A50-1B4A4CAB2858}">
      <dgm:prSet/>
      <dgm:spPr/>
      <dgm:t>
        <a:bodyPr/>
        <a:lstStyle/>
        <a:p>
          <a:endParaRPr lang="ru-RU" sz="1400"/>
        </a:p>
      </dgm:t>
    </dgm:pt>
    <dgm:pt modelId="{6D1E4838-2A8B-4127-B016-81753FB123A4}" type="pres">
      <dgm:prSet presAssocID="{87CBA4E2-8B1A-4533-93F1-4CA32D050EE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BEDB8-B5A4-4761-8FFB-0A31587C363E}" type="pres">
      <dgm:prSet presAssocID="{87CBA4E2-8B1A-4533-93F1-4CA32D050EEF}" presName="cycle" presStyleCnt="0"/>
      <dgm:spPr/>
    </dgm:pt>
    <dgm:pt modelId="{D0DFB894-31BC-4941-970D-ED301E207872}" type="pres">
      <dgm:prSet presAssocID="{0F69E359-4921-4775-B9BD-F94FDA0DEFB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7D2D2-D2AF-4160-BE5D-E1648583067A}" type="pres">
      <dgm:prSet presAssocID="{2E43EC30-8384-4F0B-96EA-46882EC493B0}" presName="sibTransFirstNode" presStyleLbl="bgShp" presStyleIdx="0" presStyleCnt="1" custScaleX="107465"/>
      <dgm:spPr/>
      <dgm:t>
        <a:bodyPr/>
        <a:lstStyle/>
        <a:p>
          <a:endParaRPr lang="ru-RU"/>
        </a:p>
      </dgm:t>
    </dgm:pt>
    <dgm:pt modelId="{600543DC-E9C3-4AA8-95FA-EB498E4E2CD8}" type="pres">
      <dgm:prSet presAssocID="{5F0E7823-7B3E-4B16-B270-6EDDAF55551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1D0FF-1FD4-42DF-859D-253AEE744845}" type="pres">
      <dgm:prSet presAssocID="{EB89CDE5-D075-4999-9AC2-5EB77F09F3B1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FA89B-D79D-4FE1-8871-DB5500A8828A}" type="pres">
      <dgm:prSet presAssocID="{865ED7B3-FD75-4A43-91B7-83E81260A98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56A31E-B0F7-4D52-903F-9742489F20F7}" type="pres">
      <dgm:prSet presAssocID="{441A56D2-0612-4190-A1C2-09C48037C8D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5C0B2-6AA6-4C0D-8B04-99937655ED50}" type="pres">
      <dgm:prSet presAssocID="{24701FE4-C0DA-4105-9763-47524D686B52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C85D8-24EE-4A5E-8D54-688D6022478B}" srcId="{87CBA4E2-8B1A-4533-93F1-4CA32D050EEF}" destId="{441A56D2-0612-4190-A1C2-09C48037C8D1}" srcOrd="4" destOrd="0" parTransId="{312019FD-6C3D-4FB0-AECC-76DABF73387B}" sibTransId="{E008B30D-E3B5-410F-AB9E-AF67607EB943}"/>
    <dgm:cxn modelId="{6EC18956-D5F2-4A17-8A50-1B4A4CAB2858}" srcId="{87CBA4E2-8B1A-4533-93F1-4CA32D050EEF}" destId="{24701FE4-C0DA-4105-9763-47524D686B52}" srcOrd="5" destOrd="0" parTransId="{127050E5-A474-4BD5-985E-C4855A30C74C}" sibTransId="{3798472B-BF31-455E-8580-BF9A197F7A9B}"/>
    <dgm:cxn modelId="{FD452038-9C94-4C0B-B5B5-C2DA18F75708}" type="presOf" srcId="{EB89CDE5-D075-4999-9AC2-5EB77F09F3B1}" destId="{9481D0FF-1FD4-42DF-859D-253AEE744845}" srcOrd="0" destOrd="0" presId="urn:microsoft.com/office/officeart/2005/8/layout/cycle3"/>
    <dgm:cxn modelId="{625B3F04-4834-40B5-88AF-2E000955A205}" type="presOf" srcId="{87CBA4E2-8B1A-4533-93F1-4CA32D050EEF}" destId="{6D1E4838-2A8B-4127-B016-81753FB123A4}" srcOrd="0" destOrd="0" presId="urn:microsoft.com/office/officeart/2005/8/layout/cycle3"/>
    <dgm:cxn modelId="{F514E828-96BD-4515-8442-E32CBF2FBF99}" srcId="{87CBA4E2-8B1A-4533-93F1-4CA32D050EEF}" destId="{EB89CDE5-D075-4999-9AC2-5EB77F09F3B1}" srcOrd="2" destOrd="0" parTransId="{8641A403-8B5D-4A52-B30F-1B1E5B40B720}" sibTransId="{0F6D5A89-3F04-4EB7-993A-43208B05ED8D}"/>
    <dgm:cxn modelId="{80D10BE6-78EA-49C1-95D5-EE5D0D05C724}" type="presOf" srcId="{5F0E7823-7B3E-4B16-B270-6EDDAF555518}" destId="{600543DC-E9C3-4AA8-95FA-EB498E4E2CD8}" srcOrd="0" destOrd="0" presId="urn:microsoft.com/office/officeart/2005/8/layout/cycle3"/>
    <dgm:cxn modelId="{09EABEE3-3055-44F6-938F-30AF53DEF4BB}" type="presOf" srcId="{24701FE4-C0DA-4105-9763-47524D686B52}" destId="{40A5C0B2-6AA6-4C0D-8B04-99937655ED50}" srcOrd="0" destOrd="0" presId="urn:microsoft.com/office/officeart/2005/8/layout/cycle3"/>
    <dgm:cxn modelId="{E01EDDA1-8DBD-4244-86D6-5006949A69E3}" srcId="{87CBA4E2-8B1A-4533-93F1-4CA32D050EEF}" destId="{0F69E359-4921-4775-B9BD-F94FDA0DEFB6}" srcOrd="0" destOrd="0" parTransId="{0FC2355F-B570-4B1F-BA01-599E0CAB555A}" sibTransId="{2E43EC30-8384-4F0B-96EA-46882EC493B0}"/>
    <dgm:cxn modelId="{C7EC0552-57DA-4175-8E1B-933CA26CF3D9}" srcId="{87CBA4E2-8B1A-4533-93F1-4CA32D050EEF}" destId="{865ED7B3-FD75-4A43-91B7-83E81260A987}" srcOrd="3" destOrd="0" parTransId="{D25C5D3C-8D73-477C-85FE-09729B3FBAE5}" sibTransId="{3B6FC6C9-4D8F-4C08-84C1-DAFC6DB9215A}"/>
    <dgm:cxn modelId="{03581123-DC9D-4B0B-899A-7C6B90387244}" type="presOf" srcId="{0F69E359-4921-4775-B9BD-F94FDA0DEFB6}" destId="{D0DFB894-31BC-4941-970D-ED301E207872}" srcOrd="0" destOrd="0" presId="urn:microsoft.com/office/officeart/2005/8/layout/cycle3"/>
    <dgm:cxn modelId="{91CA147B-29A9-4607-8F70-1EC96A86732D}" srcId="{87CBA4E2-8B1A-4533-93F1-4CA32D050EEF}" destId="{5F0E7823-7B3E-4B16-B270-6EDDAF555518}" srcOrd="1" destOrd="0" parTransId="{39F589E4-405A-4599-96A7-7C041C2E8993}" sibTransId="{BE68DEAC-23E4-4C1A-9F23-CBD406AFD5A3}"/>
    <dgm:cxn modelId="{1832BDE9-8E2B-4664-A8C1-70573677C6A2}" type="presOf" srcId="{441A56D2-0612-4190-A1C2-09C48037C8D1}" destId="{0856A31E-B0F7-4D52-903F-9742489F20F7}" srcOrd="0" destOrd="0" presId="urn:microsoft.com/office/officeart/2005/8/layout/cycle3"/>
    <dgm:cxn modelId="{7E3E9033-9866-44F5-A4CE-3F647A7F2EA4}" type="presOf" srcId="{865ED7B3-FD75-4A43-91B7-83E81260A987}" destId="{4AAFA89B-D79D-4FE1-8871-DB5500A8828A}" srcOrd="0" destOrd="0" presId="urn:microsoft.com/office/officeart/2005/8/layout/cycle3"/>
    <dgm:cxn modelId="{6215C05A-E593-4830-A362-2B93475142E8}" type="presOf" srcId="{2E43EC30-8384-4F0B-96EA-46882EC493B0}" destId="{DAA7D2D2-D2AF-4160-BE5D-E1648583067A}" srcOrd="0" destOrd="0" presId="urn:microsoft.com/office/officeart/2005/8/layout/cycle3"/>
    <dgm:cxn modelId="{9CE7F054-8EE7-42B0-829A-DF6443BFA187}" type="presParOf" srcId="{6D1E4838-2A8B-4127-B016-81753FB123A4}" destId="{575BEDB8-B5A4-4761-8FFB-0A31587C363E}" srcOrd="0" destOrd="0" presId="urn:microsoft.com/office/officeart/2005/8/layout/cycle3"/>
    <dgm:cxn modelId="{F503C0D1-223F-4E2B-A78D-B18B2A16CED4}" type="presParOf" srcId="{575BEDB8-B5A4-4761-8FFB-0A31587C363E}" destId="{D0DFB894-31BC-4941-970D-ED301E207872}" srcOrd="0" destOrd="0" presId="urn:microsoft.com/office/officeart/2005/8/layout/cycle3"/>
    <dgm:cxn modelId="{D1C36A17-FF6F-4BDD-B255-05A3A9EE52CA}" type="presParOf" srcId="{575BEDB8-B5A4-4761-8FFB-0A31587C363E}" destId="{DAA7D2D2-D2AF-4160-BE5D-E1648583067A}" srcOrd="1" destOrd="0" presId="urn:microsoft.com/office/officeart/2005/8/layout/cycle3"/>
    <dgm:cxn modelId="{D466E445-8B06-4AB2-955D-9B8C29B72F6B}" type="presParOf" srcId="{575BEDB8-B5A4-4761-8FFB-0A31587C363E}" destId="{600543DC-E9C3-4AA8-95FA-EB498E4E2CD8}" srcOrd="2" destOrd="0" presId="urn:microsoft.com/office/officeart/2005/8/layout/cycle3"/>
    <dgm:cxn modelId="{3A3543CD-5D39-4D4C-81B0-9E50CC790B58}" type="presParOf" srcId="{575BEDB8-B5A4-4761-8FFB-0A31587C363E}" destId="{9481D0FF-1FD4-42DF-859D-253AEE744845}" srcOrd="3" destOrd="0" presId="urn:microsoft.com/office/officeart/2005/8/layout/cycle3"/>
    <dgm:cxn modelId="{2245D7DE-D344-490A-BC8B-8B4CA1CB13C5}" type="presParOf" srcId="{575BEDB8-B5A4-4761-8FFB-0A31587C363E}" destId="{4AAFA89B-D79D-4FE1-8871-DB5500A8828A}" srcOrd="4" destOrd="0" presId="urn:microsoft.com/office/officeart/2005/8/layout/cycle3"/>
    <dgm:cxn modelId="{C2BAC190-653C-4F1B-A46F-04B56B0B5ED5}" type="presParOf" srcId="{575BEDB8-B5A4-4761-8FFB-0A31587C363E}" destId="{0856A31E-B0F7-4D52-903F-9742489F20F7}" srcOrd="5" destOrd="0" presId="urn:microsoft.com/office/officeart/2005/8/layout/cycle3"/>
    <dgm:cxn modelId="{038DADC0-7061-45ED-896B-E0F94E30B772}" type="presParOf" srcId="{575BEDB8-B5A4-4761-8FFB-0A31587C363E}" destId="{40A5C0B2-6AA6-4C0D-8B04-99937655ED5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A432ED-75B4-4516-B4A7-4683EA05B7E2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472FB76-334A-4EC7-A4C9-00DE2115DBD5}">
      <dgm:prSet phldrT="[Текст]" custT="1"/>
      <dgm:spPr/>
      <dgm:t>
        <a:bodyPr/>
        <a:lstStyle/>
        <a:p>
          <a:pPr algn="ctr"/>
          <a:r>
            <a:rPr lang="ru-RU" sz="2400" b="1" dirty="0" smtClean="0"/>
            <a:t>Удовлетворение социального запроса родителей в вариативных формах обучения </a:t>
          </a:r>
          <a:endParaRPr lang="ru-RU" sz="2400" b="1" dirty="0"/>
        </a:p>
      </dgm:t>
    </dgm:pt>
    <dgm:pt modelId="{2E645BDF-02AF-47AC-B016-7A8CB7F0385C}" type="parTrans" cxnId="{1F34AF8F-BDD7-4EE2-8D16-E684DDCF9756}">
      <dgm:prSet/>
      <dgm:spPr/>
      <dgm:t>
        <a:bodyPr/>
        <a:lstStyle/>
        <a:p>
          <a:endParaRPr lang="ru-RU" sz="2400"/>
        </a:p>
      </dgm:t>
    </dgm:pt>
    <dgm:pt modelId="{C5C36DDC-797D-4C4E-966B-7E921F7F41B8}" type="sibTrans" cxnId="{1F34AF8F-BDD7-4EE2-8D16-E684DDCF9756}">
      <dgm:prSet custT="1"/>
      <dgm:spPr/>
      <dgm:t>
        <a:bodyPr/>
        <a:lstStyle/>
        <a:p>
          <a:endParaRPr lang="ru-RU" sz="2400"/>
        </a:p>
      </dgm:t>
    </dgm:pt>
    <dgm:pt modelId="{AD80D1EE-B36E-4056-ABFD-139DD61EA1E6}">
      <dgm:prSet phldrT="[Текст]" custT="1"/>
      <dgm:spPr/>
      <dgm:t>
        <a:bodyPr/>
        <a:lstStyle/>
        <a:p>
          <a:r>
            <a:rPr lang="ru-RU" sz="2200" b="1" dirty="0" smtClean="0"/>
            <a:t>Вовлечение родителей в образовательный процесс в качестве активных его участников, обучение приемам взаимодействия с детьми</a:t>
          </a:r>
          <a:endParaRPr lang="ru-RU" sz="2200" b="1" dirty="0"/>
        </a:p>
      </dgm:t>
    </dgm:pt>
    <dgm:pt modelId="{0B8E02CB-0067-41E5-AB6F-EF86138740B3}" type="parTrans" cxnId="{0B2B3533-5ED5-4B67-A609-BC78D63C6CDA}">
      <dgm:prSet/>
      <dgm:spPr/>
      <dgm:t>
        <a:bodyPr/>
        <a:lstStyle/>
        <a:p>
          <a:endParaRPr lang="ru-RU" sz="2400"/>
        </a:p>
      </dgm:t>
    </dgm:pt>
    <dgm:pt modelId="{539412F7-8D80-4437-839B-0A829178B843}" type="sibTrans" cxnId="{0B2B3533-5ED5-4B67-A609-BC78D63C6CDA}">
      <dgm:prSet custT="1"/>
      <dgm:spPr/>
      <dgm:t>
        <a:bodyPr/>
        <a:lstStyle/>
        <a:p>
          <a:endParaRPr lang="ru-RU" sz="2400"/>
        </a:p>
      </dgm:t>
    </dgm:pt>
    <dgm:pt modelId="{845E297A-16BC-43CE-B954-760394DED001}">
      <dgm:prSet phldrT="[Текст]" custT="1"/>
      <dgm:spPr/>
      <dgm:t>
        <a:bodyPr/>
        <a:lstStyle/>
        <a:p>
          <a:r>
            <a:rPr lang="ru-RU" sz="2400" b="1" dirty="0" smtClean="0"/>
            <a:t>Позитивные изменения в характере детско- родительских отношений </a:t>
          </a:r>
          <a:endParaRPr lang="ru-RU" sz="2400" b="1" dirty="0"/>
        </a:p>
      </dgm:t>
    </dgm:pt>
    <dgm:pt modelId="{3319ED4F-4B04-4406-B8CA-2B030714DA49}" type="parTrans" cxnId="{47C886AF-C510-4667-9E07-2D1E3D9FE69C}">
      <dgm:prSet/>
      <dgm:spPr/>
      <dgm:t>
        <a:bodyPr/>
        <a:lstStyle/>
        <a:p>
          <a:endParaRPr lang="ru-RU" sz="2400"/>
        </a:p>
      </dgm:t>
    </dgm:pt>
    <dgm:pt modelId="{95D4B185-E6D1-4D8C-B33C-0786A419B791}" type="sibTrans" cxnId="{47C886AF-C510-4667-9E07-2D1E3D9FE69C}">
      <dgm:prSet/>
      <dgm:spPr/>
      <dgm:t>
        <a:bodyPr/>
        <a:lstStyle/>
        <a:p>
          <a:endParaRPr lang="ru-RU" sz="2400"/>
        </a:p>
      </dgm:t>
    </dgm:pt>
    <dgm:pt modelId="{7687299B-64A5-4345-B0E5-5AAFFB942131}" type="pres">
      <dgm:prSet presAssocID="{ACA432ED-75B4-4516-B4A7-4683EA05B7E2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501F0C-176B-46E7-91CE-34A571EE079E}" type="pres">
      <dgm:prSet presAssocID="{E472FB76-334A-4EC7-A4C9-00DE2115DB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28A2A-27E0-4EE0-99E2-644D625051A0}" type="pres">
      <dgm:prSet presAssocID="{C5C36DDC-797D-4C4E-966B-7E921F7F41B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3ED4BA1-B09B-4E7B-9F9B-ACF6329C433D}" type="pres">
      <dgm:prSet presAssocID="{C5C36DDC-797D-4C4E-966B-7E921F7F41B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EEC8B82-AC34-49B0-9DAB-02D186246B4B}" type="pres">
      <dgm:prSet presAssocID="{AD80D1EE-B36E-4056-ABFD-139DD61EA1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C89E1-7EB5-47EC-BA24-146117225AFC}" type="pres">
      <dgm:prSet presAssocID="{539412F7-8D80-4437-839B-0A829178B84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2A7C5CC-6AF5-4F7D-A111-368622C33DA3}" type="pres">
      <dgm:prSet presAssocID="{539412F7-8D80-4437-839B-0A829178B84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F8C26FC-2CCC-4AA2-BA0D-EB07AEB25CCF}" type="pres">
      <dgm:prSet presAssocID="{845E297A-16BC-43CE-B954-760394DED00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608E9-E95C-43A8-B39D-EF676F36CECB}" type="presOf" srcId="{539412F7-8D80-4437-839B-0A829178B843}" destId="{F5AC89E1-7EB5-47EC-BA24-146117225AFC}" srcOrd="0" destOrd="0" presId="urn:microsoft.com/office/officeart/2005/8/layout/process2"/>
    <dgm:cxn modelId="{2E78AC13-EEDB-4470-B4D6-53B553358F3C}" type="presOf" srcId="{845E297A-16BC-43CE-B954-760394DED001}" destId="{0F8C26FC-2CCC-4AA2-BA0D-EB07AEB25CCF}" srcOrd="0" destOrd="0" presId="urn:microsoft.com/office/officeart/2005/8/layout/process2"/>
    <dgm:cxn modelId="{BB7DBEF0-F979-4F11-B345-A6670D24A4B4}" type="presOf" srcId="{C5C36DDC-797D-4C4E-966B-7E921F7F41B8}" destId="{73ED4BA1-B09B-4E7B-9F9B-ACF6329C433D}" srcOrd="1" destOrd="0" presId="urn:microsoft.com/office/officeart/2005/8/layout/process2"/>
    <dgm:cxn modelId="{53C5343E-335D-45B9-80E2-EE529E404CB4}" type="presOf" srcId="{ACA432ED-75B4-4516-B4A7-4683EA05B7E2}" destId="{7687299B-64A5-4345-B0E5-5AAFFB942131}" srcOrd="0" destOrd="0" presId="urn:microsoft.com/office/officeart/2005/8/layout/process2"/>
    <dgm:cxn modelId="{0B2B3533-5ED5-4B67-A609-BC78D63C6CDA}" srcId="{ACA432ED-75B4-4516-B4A7-4683EA05B7E2}" destId="{AD80D1EE-B36E-4056-ABFD-139DD61EA1E6}" srcOrd="1" destOrd="0" parTransId="{0B8E02CB-0067-41E5-AB6F-EF86138740B3}" sibTransId="{539412F7-8D80-4437-839B-0A829178B843}"/>
    <dgm:cxn modelId="{96F7CF2F-AA79-4709-ABA0-EEB30F974DCE}" type="presOf" srcId="{AD80D1EE-B36E-4056-ABFD-139DD61EA1E6}" destId="{BEEC8B82-AC34-49B0-9DAB-02D186246B4B}" srcOrd="0" destOrd="0" presId="urn:microsoft.com/office/officeart/2005/8/layout/process2"/>
    <dgm:cxn modelId="{47C886AF-C510-4667-9E07-2D1E3D9FE69C}" srcId="{ACA432ED-75B4-4516-B4A7-4683EA05B7E2}" destId="{845E297A-16BC-43CE-B954-760394DED001}" srcOrd="2" destOrd="0" parTransId="{3319ED4F-4B04-4406-B8CA-2B030714DA49}" sibTransId="{95D4B185-E6D1-4D8C-B33C-0786A419B791}"/>
    <dgm:cxn modelId="{CAEEF41A-161D-4D5C-875B-4026CE767EB8}" type="presOf" srcId="{E472FB76-334A-4EC7-A4C9-00DE2115DBD5}" destId="{74501F0C-176B-46E7-91CE-34A571EE079E}" srcOrd="0" destOrd="0" presId="urn:microsoft.com/office/officeart/2005/8/layout/process2"/>
    <dgm:cxn modelId="{EC982B7F-E623-4D30-A4F9-C7D753B76958}" type="presOf" srcId="{C5C36DDC-797D-4C4E-966B-7E921F7F41B8}" destId="{ABA28A2A-27E0-4EE0-99E2-644D625051A0}" srcOrd="0" destOrd="0" presId="urn:microsoft.com/office/officeart/2005/8/layout/process2"/>
    <dgm:cxn modelId="{74358812-4EC5-4CC0-A920-3C9F58E2BF9D}" type="presOf" srcId="{539412F7-8D80-4437-839B-0A829178B843}" destId="{D2A7C5CC-6AF5-4F7D-A111-368622C33DA3}" srcOrd="1" destOrd="0" presId="urn:microsoft.com/office/officeart/2005/8/layout/process2"/>
    <dgm:cxn modelId="{1F34AF8F-BDD7-4EE2-8D16-E684DDCF9756}" srcId="{ACA432ED-75B4-4516-B4A7-4683EA05B7E2}" destId="{E472FB76-334A-4EC7-A4C9-00DE2115DBD5}" srcOrd="0" destOrd="0" parTransId="{2E645BDF-02AF-47AC-B016-7A8CB7F0385C}" sibTransId="{C5C36DDC-797D-4C4E-966B-7E921F7F41B8}"/>
    <dgm:cxn modelId="{A6688DE9-FE56-4FB5-A873-25E56952445E}" type="presParOf" srcId="{7687299B-64A5-4345-B0E5-5AAFFB942131}" destId="{74501F0C-176B-46E7-91CE-34A571EE079E}" srcOrd="0" destOrd="0" presId="urn:microsoft.com/office/officeart/2005/8/layout/process2"/>
    <dgm:cxn modelId="{594DE6D1-7021-4531-AA9F-78D6155A8C4F}" type="presParOf" srcId="{7687299B-64A5-4345-B0E5-5AAFFB942131}" destId="{ABA28A2A-27E0-4EE0-99E2-644D625051A0}" srcOrd="1" destOrd="0" presId="urn:microsoft.com/office/officeart/2005/8/layout/process2"/>
    <dgm:cxn modelId="{FBEF9AF5-FF1A-4059-B7D5-352BBF25909F}" type="presParOf" srcId="{ABA28A2A-27E0-4EE0-99E2-644D625051A0}" destId="{73ED4BA1-B09B-4E7B-9F9B-ACF6329C433D}" srcOrd="0" destOrd="0" presId="urn:microsoft.com/office/officeart/2005/8/layout/process2"/>
    <dgm:cxn modelId="{847A363D-22A5-46B8-A938-741F5FAE6DEB}" type="presParOf" srcId="{7687299B-64A5-4345-B0E5-5AAFFB942131}" destId="{BEEC8B82-AC34-49B0-9DAB-02D186246B4B}" srcOrd="2" destOrd="0" presId="urn:microsoft.com/office/officeart/2005/8/layout/process2"/>
    <dgm:cxn modelId="{5FC8B8B2-86FF-48EC-8157-050177C85F63}" type="presParOf" srcId="{7687299B-64A5-4345-B0E5-5AAFFB942131}" destId="{F5AC89E1-7EB5-47EC-BA24-146117225AFC}" srcOrd="3" destOrd="0" presId="urn:microsoft.com/office/officeart/2005/8/layout/process2"/>
    <dgm:cxn modelId="{2F6417DC-07A7-4298-8D7E-F0F1C6518D10}" type="presParOf" srcId="{F5AC89E1-7EB5-47EC-BA24-146117225AFC}" destId="{D2A7C5CC-6AF5-4F7D-A111-368622C33DA3}" srcOrd="0" destOrd="0" presId="urn:microsoft.com/office/officeart/2005/8/layout/process2"/>
    <dgm:cxn modelId="{309F8B48-8029-4E84-BFD8-8C9C20E6C6A2}" type="presParOf" srcId="{7687299B-64A5-4345-B0E5-5AAFFB942131}" destId="{0F8C26FC-2CCC-4AA2-BA0D-EB07AEB25CC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B5F44-BFEC-493F-8A84-AC4D9AA91A0F}">
      <dsp:nvSpPr>
        <dsp:cNvPr id="0" name=""/>
        <dsp:cNvSpPr/>
      </dsp:nvSpPr>
      <dsp:spPr>
        <a:xfrm>
          <a:off x="0" y="717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8BDCA6-1A86-463E-B95F-F1A09EF5DD6F}">
      <dsp:nvSpPr>
        <dsp:cNvPr id="0" name=""/>
        <dsp:cNvSpPr/>
      </dsp:nvSpPr>
      <dsp:spPr>
        <a:xfrm>
          <a:off x="0" y="717"/>
          <a:ext cx="8640960" cy="117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ОДО ООО «Центр непрерывного образования и инноваций» по теме «Образование детей с ограниченными возможностями здоровья в условиях реализации ФГОС (инклюзивное образование)», 2017 г., г. Санкт-Петербург</a:t>
          </a:r>
          <a:endParaRPr lang="ru-RU" sz="1800" b="1" kern="1200" dirty="0"/>
        </a:p>
      </dsp:txBody>
      <dsp:txXfrm>
        <a:off x="0" y="717"/>
        <a:ext cx="8640960" cy="1175365"/>
      </dsp:txXfrm>
    </dsp:sp>
    <dsp:sp modelId="{2B0A2B94-A3C6-46F3-9161-74796ADE4E56}">
      <dsp:nvSpPr>
        <dsp:cNvPr id="0" name=""/>
        <dsp:cNvSpPr/>
      </dsp:nvSpPr>
      <dsp:spPr>
        <a:xfrm>
          <a:off x="0" y="1176083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80B0F7-5B86-4B79-B38A-AB6D0A80AE34}">
      <dsp:nvSpPr>
        <dsp:cNvPr id="0" name=""/>
        <dsp:cNvSpPr/>
      </dsp:nvSpPr>
      <dsp:spPr>
        <a:xfrm>
          <a:off x="0" y="1176083"/>
          <a:ext cx="8640960" cy="117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ОГАУ ДПО «Институт развития образования Ивановской области» по теме «Адаптированные образовательные программы дошкольного образования: проектирование и алгоритм реализации», 2017 г., г. Иваново</a:t>
          </a:r>
          <a:endParaRPr lang="ru-RU" sz="1800" b="1" kern="1200" dirty="0"/>
        </a:p>
      </dsp:txBody>
      <dsp:txXfrm>
        <a:off x="0" y="1176083"/>
        <a:ext cx="8640960" cy="1175365"/>
      </dsp:txXfrm>
    </dsp:sp>
    <dsp:sp modelId="{3A76B0A6-B1DA-4826-8F78-8125F56418F1}">
      <dsp:nvSpPr>
        <dsp:cNvPr id="0" name=""/>
        <dsp:cNvSpPr/>
      </dsp:nvSpPr>
      <dsp:spPr>
        <a:xfrm>
          <a:off x="0" y="2351449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810DB5-FA0F-45CA-AE67-407239E2B418}">
      <dsp:nvSpPr>
        <dsp:cNvPr id="0" name=""/>
        <dsp:cNvSpPr/>
      </dsp:nvSpPr>
      <dsp:spPr>
        <a:xfrm>
          <a:off x="0" y="2351449"/>
          <a:ext cx="8640960" cy="117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НОУ ДПО «Центр социально-гуманитарного образования» по теме «Комплексное сопровождение детей с РАС в ДОО», 2018 г., г.Казань</a:t>
          </a:r>
          <a:endParaRPr lang="ru-RU" sz="1800" b="1" kern="1200" dirty="0"/>
        </a:p>
      </dsp:txBody>
      <dsp:txXfrm>
        <a:off x="0" y="2351449"/>
        <a:ext cx="8640960" cy="1175365"/>
      </dsp:txXfrm>
    </dsp:sp>
    <dsp:sp modelId="{E0FC0474-34CC-428E-92B3-CEB501775922}">
      <dsp:nvSpPr>
        <dsp:cNvPr id="0" name=""/>
        <dsp:cNvSpPr/>
      </dsp:nvSpPr>
      <dsp:spPr>
        <a:xfrm>
          <a:off x="0" y="3526814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8BC56-AAAB-4073-A65B-7B2F17092E86}">
      <dsp:nvSpPr>
        <dsp:cNvPr id="0" name=""/>
        <dsp:cNvSpPr/>
      </dsp:nvSpPr>
      <dsp:spPr>
        <a:xfrm>
          <a:off x="0" y="3526814"/>
          <a:ext cx="8640960" cy="117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ПМЦПКиППРО Института психологии образования  ФГАОУ ВО  КФ(П)У по теме «Психолого-педагогическое сопровождение позитивной социализации и индивидуализации детей с особыми образовательными потребностями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(на примере детского аутизма) и ОВЗ», 2018 г., г.Казань</a:t>
          </a:r>
          <a:endParaRPr lang="ru-RU" sz="1800" b="1" kern="1200" dirty="0"/>
        </a:p>
      </dsp:txBody>
      <dsp:txXfrm>
        <a:off x="0" y="3526814"/>
        <a:ext cx="8640960" cy="1175365"/>
      </dsp:txXfrm>
    </dsp:sp>
    <dsp:sp modelId="{5A26B6C1-29BD-4432-B627-89B20CC28A14}">
      <dsp:nvSpPr>
        <dsp:cNvPr id="0" name=""/>
        <dsp:cNvSpPr/>
      </dsp:nvSpPr>
      <dsp:spPr>
        <a:xfrm>
          <a:off x="0" y="4702180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F9C4C9-8A14-4A01-8A17-7272EA1A94EF}">
      <dsp:nvSpPr>
        <dsp:cNvPr id="0" name=""/>
        <dsp:cNvSpPr/>
      </dsp:nvSpPr>
      <dsp:spPr>
        <a:xfrm>
          <a:off x="0" y="4702180"/>
          <a:ext cx="8640960" cy="1175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smtClean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профессиональная переподготовка в ГАО ДПО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«Институт развития образования Республики Татарстан» по направлению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/>
            <a:t>«Психолого- педагогическая коррекция и обучение детей с РАС», 2018 г., г.Казань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/>
        </a:p>
      </dsp:txBody>
      <dsp:txXfrm>
        <a:off x="0" y="4702180"/>
        <a:ext cx="8640960" cy="1175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8A0C8-93A0-4632-8BEC-7A71C80F7B3E}">
      <dsp:nvSpPr>
        <dsp:cNvPr id="0" name=""/>
        <dsp:cNvSpPr/>
      </dsp:nvSpPr>
      <dsp:spPr>
        <a:xfrm rot="16200000">
          <a:off x="-1331139" y="1331834"/>
          <a:ext cx="4471954" cy="1808284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Изменение в штатном расписании </a:t>
          </a:r>
          <a:r>
            <a:rPr lang="ru-RU" sz="1400" b="1" kern="1200" dirty="0" smtClean="0"/>
            <a:t>(учитель – дефектолог, воспитатель, младший воспитатель),  должностных инструкциях, договоре между родителями и детским садом</a:t>
          </a:r>
          <a:endParaRPr lang="ru-RU" sz="1400" b="1" kern="1200" dirty="0"/>
        </a:p>
      </dsp:txBody>
      <dsp:txXfrm rot="5400000">
        <a:off x="696" y="894390"/>
        <a:ext cx="1808284" cy="2683172"/>
      </dsp:txXfrm>
    </dsp:sp>
    <dsp:sp modelId="{7951FB5D-D29E-4302-9122-B8F4DE235029}">
      <dsp:nvSpPr>
        <dsp:cNvPr id="0" name=""/>
        <dsp:cNvSpPr/>
      </dsp:nvSpPr>
      <dsp:spPr>
        <a:xfrm rot="16200000">
          <a:off x="612767" y="1331834"/>
          <a:ext cx="4471954" cy="1808284"/>
        </a:xfrm>
        <a:prstGeom prst="flowChartManualOperation">
          <a:avLst/>
        </a:prstGeom>
        <a:gradFill rotWithShape="0">
          <a:gsLst>
            <a:gs pos="0">
              <a:schemeClr val="accent2">
                <a:hueOff val="-10081593"/>
                <a:satOff val="4384"/>
                <a:lumOff val="1275"/>
                <a:alphaOff val="0"/>
                <a:shade val="63000"/>
                <a:satMod val="165000"/>
              </a:schemeClr>
            </a:gs>
            <a:gs pos="30000">
              <a:schemeClr val="accent2">
                <a:hueOff val="-10081593"/>
                <a:satOff val="4384"/>
                <a:lumOff val="1275"/>
                <a:alphaOff val="0"/>
                <a:shade val="58000"/>
                <a:satMod val="165000"/>
              </a:schemeClr>
            </a:gs>
            <a:gs pos="75000">
              <a:schemeClr val="accent2">
                <a:hueOff val="-10081593"/>
                <a:satOff val="4384"/>
                <a:lumOff val="1275"/>
                <a:alphaOff val="0"/>
                <a:shade val="30000"/>
                <a:satMod val="175000"/>
              </a:schemeClr>
            </a:gs>
            <a:gs pos="100000">
              <a:schemeClr val="accent2">
                <a:hueOff val="-10081593"/>
                <a:satOff val="4384"/>
                <a:lumOff val="1275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Положение о приеме детей в группу </a:t>
          </a:r>
          <a:r>
            <a:rPr lang="ru-RU" sz="1400" b="1" kern="1200" dirty="0" smtClean="0"/>
            <a:t>компенсирующей направленности, по решению ПМПК рекомендовано заниматься по АООП ДО для детей с РАС</a:t>
          </a:r>
          <a:endParaRPr lang="ru-RU" sz="1400" b="1" kern="1200" dirty="0"/>
        </a:p>
      </dsp:txBody>
      <dsp:txXfrm rot="5400000">
        <a:off x="1944602" y="894390"/>
        <a:ext cx="1808284" cy="2683172"/>
      </dsp:txXfrm>
    </dsp:sp>
    <dsp:sp modelId="{B7F4C53D-4638-4BC9-AC81-BA66D26FE502}">
      <dsp:nvSpPr>
        <dsp:cNvPr id="0" name=""/>
        <dsp:cNvSpPr/>
      </dsp:nvSpPr>
      <dsp:spPr>
        <a:xfrm rot="16200000">
          <a:off x="2556673" y="1331834"/>
          <a:ext cx="4471954" cy="1808284"/>
        </a:xfrm>
        <a:prstGeom prst="flowChartManualOperation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63000"/>
                <a:satMod val="165000"/>
              </a:schemeClr>
            </a:gs>
            <a:gs pos="30000">
              <a:schemeClr val="accent2">
                <a:hueOff val="-20163186"/>
                <a:satOff val="8769"/>
                <a:lumOff val="2550"/>
                <a:alphaOff val="0"/>
                <a:shade val="58000"/>
                <a:satMod val="165000"/>
              </a:schemeClr>
            </a:gs>
            <a:gs pos="75000">
              <a:schemeClr val="accent2">
                <a:hueOff val="-20163186"/>
                <a:satOff val="8769"/>
                <a:lumOff val="2550"/>
                <a:alphaOff val="0"/>
                <a:shade val="30000"/>
                <a:satMod val="17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Адаптированная основная образовательная программа для детей с РАС</a:t>
          </a:r>
          <a:endParaRPr lang="ru-RU" sz="1600" b="1" kern="1200" dirty="0"/>
        </a:p>
      </dsp:txBody>
      <dsp:txXfrm rot="5400000">
        <a:off x="3888508" y="894390"/>
        <a:ext cx="1808284" cy="2683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95522-78B1-4D96-91B4-457CC262892A}">
      <dsp:nvSpPr>
        <dsp:cNvPr id="0" name=""/>
        <dsp:cNvSpPr/>
      </dsp:nvSpPr>
      <dsp:spPr>
        <a:xfrm>
          <a:off x="4992" y="0"/>
          <a:ext cx="5107575" cy="2701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 w="0"/>
              <a:latin typeface="+mn-lt"/>
              <a:cs typeface="Times New Roman" panose="02020603050405020304" pitchFamily="18" charset="0"/>
            </a:rPr>
            <a:t>Подход </a:t>
          </a:r>
          <a:r>
            <a:rPr lang="ru-RU" sz="2800" b="1" kern="1200" dirty="0" err="1" smtClean="0">
              <a:ln w="0"/>
              <a:latin typeface="+mn-lt"/>
              <a:cs typeface="Times New Roman" panose="02020603050405020304" pitchFamily="18" charset="0"/>
            </a:rPr>
            <a:t>Ловааса</a:t>
          </a:r>
          <a:r>
            <a:rPr lang="ru-RU" sz="2800" b="1" kern="1200" dirty="0" smtClean="0">
              <a:ln w="0"/>
              <a:latin typeface="+mn-lt"/>
              <a:cs typeface="Times New Roman" panose="02020603050405020304" pitchFamily="18" charset="0"/>
            </a:rPr>
            <a:t> или прикладной поведенческий анализ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n w="0"/>
              <a:latin typeface="+mn-lt"/>
              <a:cs typeface="Times New Roman" panose="02020603050405020304" pitchFamily="18" charset="0"/>
            </a:rPr>
            <a:t>(</a:t>
          </a:r>
          <a:r>
            <a:rPr lang="ru-RU" sz="2800" b="1" kern="1200" dirty="0" err="1" smtClean="0">
              <a:ln w="0"/>
              <a:latin typeface="+mn-lt"/>
              <a:cs typeface="Times New Roman" panose="02020603050405020304" pitchFamily="18" charset="0"/>
            </a:rPr>
            <a:t>applied</a:t>
          </a:r>
          <a:r>
            <a:rPr lang="ru-RU" sz="2800" b="1" kern="1200" dirty="0" smtClean="0">
              <a:ln w="0"/>
              <a:latin typeface="+mn-lt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ln w="0"/>
              <a:latin typeface="+mn-lt"/>
              <a:cs typeface="Times New Roman" panose="02020603050405020304" pitchFamily="18" charset="0"/>
            </a:rPr>
            <a:t>behavioral</a:t>
          </a:r>
          <a:r>
            <a:rPr lang="ru-RU" sz="2800" b="1" kern="1200" dirty="0" smtClean="0">
              <a:ln w="0"/>
              <a:latin typeface="+mn-lt"/>
              <a:cs typeface="Times New Roman" panose="02020603050405020304" pitchFamily="18" charset="0"/>
            </a:rPr>
            <a:t> </a:t>
          </a:r>
          <a:r>
            <a:rPr lang="ru-RU" sz="2800" b="1" kern="1200" dirty="0" err="1" smtClean="0">
              <a:ln w="0"/>
              <a:latin typeface="+mn-lt"/>
              <a:cs typeface="Times New Roman" panose="02020603050405020304" pitchFamily="18" charset="0"/>
            </a:rPr>
            <a:t>analysis</a:t>
          </a:r>
          <a:r>
            <a:rPr lang="ru-RU" sz="2800" b="1" kern="1200" dirty="0" smtClean="0">
              <a:ln w="0"/>
              <a:latin typeface="+mn-lt"/>
              <a:cs typeface="Times New Roman" panose="02020603050405020304" pitchFamily="18" charset="0"/>
            </a:rPr>
            <a:t> - АВА)</a:t>
          </a:r>
          <a:endParaRPr lang="ru-RU" sz="2800" kern="1200" dirty="0">
            <a:latin typeface="+mn-lt"/>
          </a:endParaRPr>
        </a:p>
      </dsp:txBody>
      <dsp:txXfrm>
        <a:off x="84128" y="79136"/>
        <a:ext cx="4949303" cy="2543645"/>
      </dsp:txXfrm>
    </dsp:sp>
    <dsp:sp modelId="{00A85C58-50E4-454B-9E03-83CF5E1DF12E}">
      <dsp:nvSpPr>
        <dsp:cNvPr id="0" name=""/>
        <dsp:cNvSpPr/>
      </dsp:nvSpPr>
      <dsp:spPr>
        <a:xfrm>
          <a:off x="2496" y="2842066"/>
          <a:ext cx="5107575" cy="27019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Метод АВА – поведенческий подход – систематическая, продуманная, интенсивная и длительная программа тренинга навыков с помощью «дискретных попыток» (заданий), индивидуально подобранных для каждого ребенка с учетом его привычек и ответов на стимулы</a:t>
          </a:r>
          <a:endParaRPr lang="ru-RU" sz="2200" b="1" kern="1200" dirty="0"/>
        </a:p>
      </dsp:txBody>
      <dsp:txXfrm>
        <a:off x="81632" y="2921202"/>
        <a:ext cx="4949303" cy="2543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DD6F7-A01D-4955-AE00-A4BA747AFC0B}">
      <dsp:nvSpPr>
        <dsp:cNvPr id="0" name=""/>
        <dsp:cNvSpPr/>
      </dsp:nvSpPr>
      <dsp:spPr>
        <a:xfrm>
          <a:off x="720094" y="282416"/>
          <a:ext cx="6408682" cy="382460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3CA2A9-F0B6-4CDD-B016-F51460CE7E9E}">
      <dsp:nvSpPr>
        <dsp:cNvPr id="0" name=""/>
        <dsp:cNvSpPr/>
      </dsp:nvSpPr>
      <dsp:spPr>
        <a:xfrm>
          <a:off x="599" y="1316831"/>
          <a:ext cx="2426061" cy="17557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Сложные навыки  разбиваются на мелкие блоки - действия</a:t>
          </a:r>
          <a:endParaRPr lang="ru-RU" sz="2000" b="1" kern="1200" dirty="0"/>
        </a:p>
      </dsp:txBody>
      <dsp:txXfrm>
        <a:off x="86309" y="1402541"/>
        <a:ext cx="2254641" cy="1584354"/>
      </dsp:txXfrm>
    </dsp:sp>
    <dsp:sp modelId="{B6BA3956-DA74-4997-BF9A-0A782387F400}">
      <dsp:nvSpPr>
        <dsp:cNvPr id="0" name=""/>
        <dsp:cNvSpPr/>
      </dsp:nvSpPr>
      <dsp:spPr>
        <a:xfrm>
          <a:off x="2774648" y="1316831"/>
          <a:ext cx="2391944" cy="1755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Каждое действие разучивается с ребенком отдельно</a:t>
          </a:r>
          <a:endParaRPr lang="ru-RU" sz="2000" b="1" kern="1200" dirty="0"/>
        </a:p>
      </dsp:txBody>
      <dsp:txXfrm>
        <a:off x="2860358" y="1402541"/>
        <a:ext cx="2220524" cy="1584354"/>
      </dsp:txXfrm>
    </dsp:sp>
    <dsp:sp modelId="{B05804D6-ECB7-41AE-8EB6-BC075EB20B12}">
      <dsp:nvSpPr>
        <dsp:cNvPr id="0" name=""/>
        <dsp:cNvSpPr/>
      </dsp:nvSpPr>
      <dsp:spPr>
        <a:xfrm>
          <a:off x="5514580" y="1316831"/>
          <a:ext cx="2333691" cy="17557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Действия соединяются в цепь, образуя сложное действие</a:t>
          </a:r>
          <a:endParaRPr lang="ru-RU" sz="2000" b="1" kern="1200" dirty="0"/>
        </a:p>
      </dsp:txBody>
      <dsp:txXfrm>
        <a:off x="5600290" y="1402541"/>
        <a:ext cx="2162271" cy="1584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7D2D2-D2AF-4160-BE5D-E1648583067A}">
      <dsp:nvSpPr>
        <dsp:cNvPr id="0" name=""/>
        <dsp:cNvSpPr/>
      </dsp:nvSpPr>
      <dsp:spPr>
        <a:xfrm>
          <a:off x="1368155" y="-3454"/>
          <a:ext cx="5904648" cy="5494484"/>
        </a:xfrm>
        <a:prstGeom prst="circularArrow">
          <a:avLst>
            <a:gd name="adj1" fmla="val 5274"/>
            <a:gd name="adj2" fmla="val 312630"/>
            <a:gd name="adj3" fmla="val 14221378"/>
            <a:gd name="adj4" fmla="val 17130972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B894-31BC-4941-970D-ED301E207872}">
      <dsp:nvSpPr>
        <dsp:cNvPr id="0" name=""/>
        <dsp:cNvSpPr/>
      </dsp:nvSpPr>
      <dsp:spPr>
        <a:xfrm>
          <a:off x="3272004" y="3131"/>
          <a:ext cx="2096951" cy="10484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социальных навыков  </a:t>
          </a:r>
          <a:endParaRPr lang="ru-RU" sz="1800" b="1" kern="1200" dirty="0"/>
        </a:p>
      </dsp:txBody>
      <dsp:txXfrm>
        <a:off x="3323186" y="54313"/>
        <a:ext cx="1994587" cy="946111"/>
      </dsp:txXfrm>
    </dsp:sp>
    <dsp:sp modelId="{600543DC-E9C3-4AA8-95FA-EB498E4E2CD8}">
      <dsp:nvSpPr>
        <dsp:cNvPr id="0" name=""/>
        <dsp:cNvSpPr/>
      </dsp:nvSpPr>
      <dsp:spPr>
        <a:xfrm>
          <a:off x="5202374" y="1117631"/>
          <a:ext cx="2096951" cy="10484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навыков по уходу за собой </a:t>
          </a:r>
          <a:endParaRPr lang="ru-RU" sz="1800" b="1" kern="1200" dirty="0"/>
        </a:p>
      </dsp:txBody>
      <dsp:txXfrm>
        <a:off x="5253556" y="1168813"/>
        <a:ext cx="1994587" cy="946111"/>
      </dsp:txXfrm>
    </dsp:sp>
    <dsp:sp modelId="{9481D0FF-1FD4-42DF-859D-253AEE744845}">
      <dsp:nvSpPr>
        <dsp:cNvPr id="0" name=""/>
        <dsp:cNvSpPr/>
      </dsp:nvSpPr>
      <dsp:spPr>
        <a:xfrm>
          <a:off x="5202374" y="3346631"/>
          <a:ext cx="2096951" cy="10484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Развитие индивидуальных способностей</a:t>
          </a:r>
          <a:endParaRPr lang="ru-RU" sz="1800" b="1" kern="1200" dirty="0"/>
        </a:p>
      </dsp:txBody>
      <dsp:txXfrm>
        <a:off x="5253556" y="3397813"/>
        <a:ext cx="1994587" cy="946111"/>
      </dsp:txXfrm>
    </dsp:sp>
    <dsp:sp modelId="{4AAFA89B-D79D-4FE1-8871-DB5500A8828A}">
      <dsp:nvSpPr>
        <dsp:cNvPr id="0" name=""/>
        <dsp:cNvSpPr/>
      </dsp:nvSpPr>
      <dsp:spPr>
        <a:xfrm>
          <a:off x="3272004" y="4461131"/>
          <a:ext cx="2096951" cy="10484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Поведенческая стратегия </a:t>
          </a:r>
          <a:endParaRPr lang="ru-RU" sz="1800" b="1" kern="1200" dirty="0"/>
        </a:p>
      </dsp:txBody>
      <dsp:txXfrm>
        <a:off x="3323186" y="4512313"/>
        <a:ext cx="1994587" cy="946111"/>
      </dsp:txXfrm>
    </dsp:sp>
    <dsp:sp modelId="{0856A31E-B0F7-4D52-903F-9742489F20F7}">
      <dsp:nvSpPr>
        <dsp:cNvPr id="0" name=""/>
        <dsp:cNvSpPr/>
      </dsp:nvSpPr>
      <dsp:spPr>
        <a:xfrm>
          <a:off x="1341633" y="3346631"/>
          <a:ext cx="2096951" cy="10484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Наглядное объяснение</a:t>
          </a:r>
          <a:endParaRPr lang="ru-RU" sz="1800" b="1" kern="1200" dirty="0"/>
        </a:p>
      </dsp:txBody>
      <dsp:txXfrm>
        <a:off x="1392815" y="3397813"/>
        <a:ext cx="1994587" cy="946111"/>
      </dsp:txXfrm>
    </dsp:sp>
    <dsp:sp modelId="{40A5C0B2-6AA6-4C0D-8B04-99937655ED50}">
      <dsp:nvSpPr>
        <dsp:cNvPr id="0" name=""/>
        <dsp:cNvSpPr/>
      </dsp:nvSpPr>
      <dsp:spPr>
        <a:xfrm>
          <a:off x="1341633" y="1117631"/>
          <a:ext cx="2096951" cy="10484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Помощь при изменении привычного расписания</a:t>
          </a:r>
          <a:endParaRPr lang="ru-RU" sz="1600" b="1" kern="1200" dirty="0"/>
        </a:p>
      </dsp:txBody>
      <dsp:txXfrm>
        <a:off x="1392815" y="1168813"/>
        <a:ext cx="1994587" cy="9461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01F0C-176B-46E7-91CE-34A571EE079E}">
      <dsp:nvSpPr>
        <dsp:cNvPr id="0" name=""/>
        <dsp:cNvSpPr/>
      </dsp:nvSpPr>
      <dsp:spPr>
        <a:xfrm>
          <a:off x="1387627" y="2789"/>
          <a:ext cx="5706957" cy="1426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Удовлетворение социального запроса родителей в вариативных формах обучения </a:t>
          </a:r>
          <a:endParaRPr lang="ru-RU" sz="2400" b="1" kern="1200" dirty="0"/>
        </a:p>
      </dsp:txBody>
      <dsp:txXfrm>
        <a:off x="1429415" y="44577"/>
        <a:ext cx="5623381" cy="1343163"/>
      </dsp:txXfrm>
    </dsp:sp>
    <dsp:sp modelId="{ABA28A2A-27E0-4EE0-99E2-644D625051A0}">
      <dsp:nvSpPr>
        <dsp:cNvPr id="0" name=""/>
        <dsp:cNvSpPr/>
      </dsp:nvSpPr>
      <dsp:spPr>
        <a:xfrm rot="5400000">
          <a:off x="3973592" y="1465197"/>
          <a:ext cx="535027" cy="642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4048496" y="1518699"/>
        <a:ext cx="385220" cy="374519"/>
      </dsp:txXfrm>
    </dsp:sp>
    <dsp:sp modelId="{BEEC8B82-AC34-49B0-9DAB-02D186246B4B}">
      <dsp:nvSpPr>
        <dsp:cNvPr id="0" name=""/>
        <dsp:cNvSpPr/>
      </dsp:nvSpPr>
      <dsp:spPr>
        <a:xfrm>
          <a:off x="1387627" y="2142898"/>
          <a:ext cx="5706957" cy="1426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812304"/>
                <a:satOff val="-18573"/>
                <a:lumOff val="-4706"/>
                <a:alphaOff val="0"/>
                <a:shade val="63000"/>
                <a:satMod val="165000"/>
              </a:schemeClr>
            </a:gs>
            <a:gs pos="30000">
              <a:schemeClr val="accent3">
                <a:hueOff val="5812304"/>
                <a:satOff val="-18573"/>
                <a:lumOff val="-4706"/>
                <a:alphaOff val="0"/>
                <a:shade val="58000"/>
                <a:satMod val="165000"/>
              </a:schemeClr>
            </a:gs>
            <a:gs pos="75000">
              <a:schemeClr val="accent3">
                <a:hueOff val="5812304"/>
                <a:satOff val="-18573"/>
                <a:lumOff val="-4706"/>
                <a:alphaOff val="0"/>
                <a:shade val="30000"/>
                <a:satMod val="175000"/>
              </a:schemeClr>
            </a:gs>
            <a:gs pos="100000">
              <a:schemeClr val="accent3">
                <a:hueOff val="5812304"/>
                <a:satOff val="-18573"/>
                <a:lumOff val="-470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Вовлечение родителей в образовательный процесс в качестве активных его участников, обучение приемам взаимодействия с детьми</a:t>
          </a:r>
          <a:endParaRPr lang="ru-RU" sz="2200" b="1" kern="1200" dirty="0"/>
        </a:p>
      </dsp:txBody>
      <dsp:txXfrm>
        <a:off x="1429415" y="2184686"/>
        <a:ext cx="5623381" cy="1343163"/>
      </dsp:txXfrm>
    </dsp:sp>
    <dsp:sp modelId="{F5AC89E1-7EB5-47EC-BA24-146117225AFC}">
      <dsp:nvSpPr>
        <dsp:cNvPr id="0" name=""/>
        <dsp:cNvSpPr/>
      </dsp:nvSpPr>
      <dsp:spPr>
        <a:xfrm rot="5400000">
          <a:off x="3973592" y="3605306"/>
          <a:ext cx="535027" cy="642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4048496" y="3658808"/>
        <a:ext cx="385220" cy="374519"/>
      </dsp:txXfrm>
    </dsp:sp>
    <dsp:sp modelId="{0F8C26FC-2CCC-4AA2-BA0D-EB07AEB25CCF}">
      <dsp:nvSpPr>
        <dsp:cNvPr id="0" name=""/>
        <dsp:cNvSpPr/>
      </dsp:nvSpPr>
      <dsp:spPr>
        <a:xfrm>
          <a:off x="1387627" y="4283007"/>
          <a:ext cx="5706957" cy="14267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624607"/>
                <a:satOff val="-37145"/>
                <a:lumOff val="-9412"/>
                <a:alphaOff val="0"/>
                <a:shade val="63000"/>
                <a:satMod val="165000"/>
              </a:schemeClr>
            </a:gs>
            <a:gs pos="30000">
              <a:schemeClr val="accent3">
                <a:hueOff val="11624607"/>
                <a:satOff val="-37145"/>
                <a:lumOff val="-9412"/>
                <a:alphaOff val="0"/>
                <a:shade val="58000"/>
                <a:satMod val="165000"/>
              </a:schemeClr>
            </a:gs>
            <a:gs pos="75000">
              <a:schemeClr val="accent3">
                <a:hueOff val="11624607"/>
                <a:satOff val="-37145"/>
                <a:lumOff val="-9412"/>
                <a:alphaOff val="0"/>
                <a:shade val="30000"/>
                <a:satMod val="175000"/>
              </a:schemeClr>
            </a:gs>
            <a:gs pos="100000">
              <a:schemeClr val="accent3">
                <a:hueOff val="11624607"/>
                <a:satOff val="-37145"/>
                <a:lumOff val="-9412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Позитивные изменения в характере детско- родительских отношений </a:t>
          </a:r>
          <a:endParaRPr lang="ru-RU" sz="2400" b="1" kern="1200" dirty="0"/>
        </a:p>
      </dsp:txBody>
      <dsp:txXfrm>
        <a:off x="1429415" y="4324795"/>
        <a:ext cx="5623381" cy="1343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E330C-4694-4CA4-B24E-93A9AAD3F89B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5A56B-8761-4451-B436-176168257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7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A56B-8761-4451-B436-1761682573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34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5A56B-8761-4451-B436-1761682573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39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B79B52D-50F4-45C2-B596-7E17C603228B}" type="datetime1">
              <a:rPr lang="ru-RU" smtClean="0"/>
              <a:t>28.11.2018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FCA7-E705-40BF-BE2A-6BCD490B6FAC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CC2B-891C-4803-90B5-839313C1BA40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9C042F-C2CC-4B11-BA54-C83199454AD9}" type="datetime1">
              <a:rPr lang="ru-RU" smtClean="0"/>
              <a:t>28.11.2018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536FA7-D44E-4A59-BB70-94966A803FAC}" type="datetime1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5F329-7747-4B63-91D5-38378DC8C3D5}" type="datetime1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C430-84FD-4EFF-99CD-C0C4AC432A9C}" type="datetime1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9DC95D-5FF3-4351-A114-514FEF96B738}" type="datetime1">
              <a:rPr lang="ru-RU" smtClean="0"/>
              <a:t>28.11.2018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02DA-798C-41DE-AE67-614CC2F684A7}" type="datetime1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606846-671B-4E00-A757-C1106ECEB65C}" type="datetime1">
              <a:rPr lang="ru-RU" smtClean="0"/>
              <a:t>28.11.2018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9272F6-1F24-427C-8EFB-733A5C01C4E8}" type="datetime1">
              <a:rPr lang="ru-RU" smtClean="0"/>
              <a:t>28.11.2018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24D319-C5A2-409F-AD71-0D22E19E3507}" type="datetime1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BE60F3-75E2-46CC-9807-67F0F2F1F8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499353" cy="1252728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Применение принципов и технологий прикладного анализа поведения в обучении детей с расстройством аутистического спектра</a:t>
            </a:r>
            <a:endParaRPr lang="ru-RU" sz="3600" b="1" cap="none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79715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</a:rPr>
              <a:t>Шайдуллина</a:t>
            </a:r>
            <a:r>
              <a:rPr lang="ru-RU" sz="2000" b="1" dirty="0" smtClean="0">
                <a:solidFill>
                  <a:srgbClr val="002060"/>
                </a:solidFill>
              </a:rPr>
              <a:t> Марина Анатольевна,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заведующий МАДОУ «Детский сад №332 комбинированного вида» Советского района г. Казани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84048969"/>
              </p:ext>
            </p:extLst>
          </p:nvPr>
        </p:nvGraphicFramePr>
        <p:xfrm>
          <a:off x="251520" y="1012605"/>
          <a:ext cx="8640960" cy="5512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2736304" cy="36724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781236" y="123690"/>
            <a:ext cx="7581528" cy="85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Сфера применения социальных историй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03486402"/>
              </p:ext>
            </p:extLst>
          </p:nvPr>
        </p:nvGraphicFramePr>
        <p:xfrm>
          <a:off x="179512" y="863104"/>
          <a:ext cx="8482212" cy="571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2"/>
          <p:cNvSpPr txBox="1">
            <a:spLocks/>
          </p:cNvSpPr>
          <p:nvPr/>
        </p:nvSpPr>
        <p:spPr>
          <a:xfrm>
            <a:off x="539552" y="4680"/>
            <a:ext cx="7581528" cy="85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Консультативный пункт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5\Desktop\1490264295_autism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0" b="-1"/>
          <a:stretch/>
        </p:blipFill>
        <p:spPr bwMode="auto">
          <a:xfrm>
            <a:off x="109978" y="188640"/>
            <a:ext cx="6840760" cy="31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27" y="4797152"/>
            <a:ext cx="2651787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45" y="2132856"/>
            <a:ext cx="2349261" cy="31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82090"/>
            <a:ext cx="2856123" cy="214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7274" y="1124744"/>
            <a:ext cx="7344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74" y="3337216"/>
            <a:ext cx="2951158" cy="299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1974" y="2007435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Script" panose="020B0504020000000003" pitchFamily="34" charset="0"/>
              </a:rPr>
              <a:t>Наши контакты: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МАДОУ «Детский сад №322 комбинированного вида» Советского района г.Казани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Адрес: </a:t>
            </a:r>
            <a:r>
              <a:rPr lang="ru-RU" b="1" kern="0" dirty="0">
                <a:solidFill>
                  <a:srgbClr val="002060"/>
                </a:solidFill>
              </a:rPr>
              <a:t> 420087, РТ, г. Казань, </a:t>
            </a:r>
            <a:endParaRPr lang="ru-RU" b="1" kern="0" dirty="0" smtClean="0">
              <a:solidFill>
                <a:srgbClr val="002060"/>
              </a:solidFill>
            </a:endParaRPr>
          </a:p>
          <a:p>
            <a:r>
              <a:rPr lang="ru-RU" b="1" kern="0" dirty="0" smtClean="0">
                <a:solidFill>
                  <a:srgbClr val="002060"/>
                </a:solidFill>
              </a:rPr>
              <a:t>основное здание, ул</a:t>
            </a:r>
            <a:r>
              <a:rPr lang="ru-RU" b="1" kern="0" dirty="0">
                <a:solidFill>
                  <a:srgbClr val="002060"/>
                </a:solidFill>
              </a:rPr>
              <a:t>. Курчатова, д. 10а </a:t>
            </a:r>
            <a:r>
              <a:rPr lang="ru-RU" b="1" kern="0" dirty="0" smtClean="0">
                <a:solidFill>
                  <a:srgbClr val="002060"/>
                </a:solidFill>
              </a:rPr>
              <a:t>филиал, ул</a:t>
            </a:r>
            <a:r>
              <a:rPr lang="ru-RU" b="1" kern="0" dirty="0">
                <a:solidFill>
                  <a:srgbClr val="002060"/>
                </a:solidFill>
              </a:rPr>
              <a:t>. Курчатова, д. 14а 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Телефон: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основное </a:t>
            </a:r>
            <a:r>
              <a:rPr lang="ru-RU" b="1" dirty="0">
                <a:solidFill>
                  <a:srgbClr val="002060"/>
                </a:solidFill>
              </a:rPr>
              <a:t>здание +7(843)-298-83-36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филиал </a:t>
            </a:r>
            <a:r>
              <a:rPr lang="ru-RU" b="1" dirty="0">
                <a:solidFill>
                  <a:srgbClr val="002060"/>
                </a:solidFill>
              </a:rPr>
              <a:t>+7(843)-</a:t>
            </a:r>
            <a:r>
              <a:rPr lang="ru-RU" b="1" dirty="0" smtClean="0">
                <a:solidFill>
                  <a:srgbClr val="002060"/>
                </a:solidFill>
              </a:rPr>
              <a:t>298-30-26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E-mail: madou.332@tatar.ru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5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6848" y="2780928"/>
            <a:ext cx="3516199" cy="1185863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</a:rPr>
              <a:t>фото </a:t>
            </a:r>
            <a:r>
              <a:rPr lang="ru-RU" sz="1800" b="1" dirty="0" err="1" smtClean="0">
                <a:solidFill>
                  <a:schemeClr val="tx1"/>
                </a:solidFill>
              </a:rPr>
              <a:t>доу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r" eaLnBrk="1" hangingPunct="1"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 </a:t>
            </a:r>
          </a:p>
          <a:p>
            <a:pPr algn="r" eaLnBrk="1" hangingPunct="1">
              <a:defRPr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74943" y="3555766"/>
            <a:ext cx="3729919" cy="5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kern="0" dirty="0" smtClean="0">
                <a:latin typeface="+mn-lt"/>
              </a:rPr>
              <a:t>      </a:t>
            </a:r>
            <a:r>
              <a:rPr lang="ru-RU" b="1" kern="0" dirty="0"/>
              <a:t>420087, РТ, г. Казань, </a:t>
            </a:r>
            <a:r>
              <a:rPr lang="ru-RU" b="1" kern="0" dirty="0" smtClean="0"/>
              <a:t>филиал </a:t>
            </a:r>
            <a:r>
              <a:rPr lang="ru-RU" b="1" kern="0" dirty="0"/>
              <a:t>ул. Курчатова, д. </a:t>
            </a:r>
            <a:r>
              <a:rPr lang="ru-RU" b="1" kern="0" dirty="0" smtClean="0"/>
              <a:t>14а</a:t>
            </a:r>
            <a:r>
              <a:rPr lang="ru-RU" kern="0" dirty="0">
                <a:latin typeface="+mn-lt"/>
              </a:rPr>
              <a:t> 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1" y="852603"/>
            <a:ext cx="3648573" cy="2432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58678" y="0"/>
            <a:ext cx="8404876" cy="85842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6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МАДОУ «Детский сад №332 комбинированного вида»</a:t>
            </a:r>
            <a:endParaRPr lang="ru-RU" sz="26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1319" r="222" b="-1319"/>
          <a:stretch/>
        </p:blipFill>
        <p:spPr>
          <a:xfrm>
            <a:off x="4283968" y="3703094"/>
            <a:ext cx="3783038" cy="244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4432018" y="6127343"/>
            <a:ext cx="3729919" cy="5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kern="0" dirty="0" smtClean="0">
                <a:latin typeface="+mn-lt"/>
              </a:rPr>
              <a:t>      </a:t>
            </a:r>
            <a:r>
              <a:rPr lang="ru-RU" b="1" kern="0" dirty="0"/>
              <a:t>420087, РТ, г. Казань, основное здание ул. Курчатова, д. 10а</a:t>
            </a:r>
            <a:r>
              <a:rPr lang="ru-RU" kern="0" dirty="0">
                <a:latin typeface="+mn-lt"/>
              </a:rPr>
              <a:t> 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/>
            </a:pPr>
            <a:endParaRPr lang="ru-RU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10106" r="12132" b="12823"/>
          <a:stretch/>
        </p:blipFill>
        <p:spPr>
          <a:xfrm>
            <a:off x="611560" y="4230950"/>
            <a:ext cx="3084709" cy="238308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8153954" y="5733256"/>
            <a:ext cx="609600" cy="521208"/>
          </a:xfrm>
        </p:spPr>
        <p:txBody>
          <a:bodyPr/>
          <a:lstStyle/>
          <a:p>
            <a:fld id="{C8BE60F3-75E2-46CC-9807-67F0F2F1F89A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54343212"/>
              </p:ext>
            </p:extLst>
          </p:nvPr>
        </p:nvGraphicFramePr>
        <p:xfrm>
          <a:off x="4378899" y="951497"/>
          <a:ext cx="4070056" cy="2477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535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" r="13788" b="5675"/>
          <a:stretch/>
        </p:blipFill>
        <p:spPr>
          <a:xfrm>
            <a:off x="124269" y="646331"/>
            <a:ext cx="4229794" cy="278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34250" b="34250"/>
          <a:stretch/>
        </p:blipFill>
        <p:spPr>
          <a:xfrm>
            <a:off x="4469175" y="3796343"/>
            <a:ext cx="4344906" cy="268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84" y="3709728"/>
            <a:ext cx="4226479" cy="2776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5" y="686478"/>
            <a:ext cx="4233739" cy="267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27" y="2132856"/>
            <a:ext cx="1894496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080196" y="4680"/>
            <a:ext cx="7581528" cy="85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Наши дети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45926592"/>
              </p:ext>
            </p:extLst>
          </p:nvPr>
        </p:nvGraphicFramePr>
        <p:xfrm>
          <a:off x="179512" y="863104"/>
          <a:ext cx="8640960" cy="587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899592" y="4680"/>
            <a:ext cx="7581528" cy="85842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Повышение квалификации педагогов ДОУ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4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64228"/>
            <a:ext cx="4096038" cy="3093772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755576" y="-11888"/>
            <a:ext cx="7581528" cy="85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Нормативно-правовая база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96706233"/>
              </p:ext>
            </p:extLst>
          </p:nvPr>
        </p:nvGraphicFramePr>
        <p:xfrm>
          <a:off x="314673" y="851876"/>
          <a:ext cx="5697488" cy="447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1556" y="692696"/>
            <a:ext cx="2505548" cy="323413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5\Desktop\IMG-20180820-WA0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1460" r="13409" b="3706"/>
          <a:stretch/>
        </p:blipFill>
        <p:spPr bwMode="auto">
          <a:xfrm>
            <a:off x="179512" y="800620"/>
            <a:ext cx="3600400" cy="2628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5\Desktop\август для презентаци ДОУ\август для презентаци ДОУ\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3745"/>
          <a:stretch/>
        </p:blipFill>
        <p:spPr bwMode="auto">
          <a:xfrm>
            <a:off x="4875028" y="3668952"/>
            <a:ext cx="3572031" cy="2640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" b="5578"/>
          <a:stretch/>
        </p:blipFill>
        <p:spPr>
          <a:xfrm>
            <a:off x="4710064" y="856269"/>
            <a:ext cx="3749618" cy="251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523330" y="175491"/>
            <a:ext cx="7581528" cy="858424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Особенности предметно-развивающей среды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447" y="3372768"/>
            <a:ext cx="1380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Учебная зона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3323277"/>
            <a:ext cx="144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Игровая  зона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0" y="3774580"/>
            <a:ext cx="3555458" cy="266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User5\Desktop\август для презентаци ДОУ\август для презентаци ДОУ\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t="3728" r="17421" b="51928"/>
          <a:stretch/>
        </p:blipFill>
        <p:spPr bwMode="auto">
          <a:xfrm>
            <a:off x="2483768" y="2551634"/>
            <a:ext cx="3814633" cy="175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31535" y="6309424"/>
            <a:ext cx="189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Зона сна и отдыха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6271896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Зона индивидуальных занятий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5489" y="4306365"/>
            <a:ext cx="1277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</a:rPr>
              <a:t>Визуальное </a:t>
            </a:r>
          </a:p>
          <a:p>
            <a:r>
              <a:rPr lang="ru-RU" sz="1600" b="1" i="1" dirty="0" smtClean="0">
                <a:solidFill>
                  <a:srgbClr val="002060"/>
                </a:solidFill>
              </a:rPr>
              <a:t>расписание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5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29" y="836712"/>
            <a:ext cx="2248789" cy="305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494" y="4077072"/>
            <a:ext cx="23948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 Ivar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Løvaas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PhD (1927 –2010)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87838973"/>
              </p:ext>
            </p:extLst>
          </p:nvPr>
        </p:nvGraphicFramePr>
        <p:xfrm>
          <a:off x="2987824" y="764704"/>
          <a:ext cx="51125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0973996"/>
              </p:ext>
            </p:extLst>
          </p:nvPr>
        </p:nvGraphicFramePr>
        <p:xfrm>
          <a:off x="611560" y="836712"/>
          <a:ext cx="7848872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281094" y="4941168"/>
            <a:ext cx="8496944" cy="144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itchFamily="34" charset="0"/>
              <a:buNone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Методика основывается на идее, что любое поведение влечет за собой некоторые последствия, и если ребенку последствия нравятся, он будет это поведение повторять, а если не нравятся, то не будет. 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539552" y="260709"/>
            <a:ext cx="7581528" cy="85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Принципы методики АВА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57" y="3789040"/>
            <a:ext cx="3600400" cy="261597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850744" y="116632"/>
            <a:ext cx="7581528" cy="8584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Метод социальных историй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977" t="16303" r="25229" b="6917"/>
          <a:stretch/>
        </p:blipFill>
        <p:spPr>
          <a:xfrm>
            <a:off x="4572000" y="906048"/>
            <a:ext cx="3744416" cy="5251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384" t="18457" r="29248" b="10669"/>
          <a:stretch/>
        </p:blipFill>
        <p:spPr>
          <a:xfrm>
            <a:off x="539552" y="906047"/>
            <a:ext cx="3888432" cy="5249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50744" y="6205248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+mn-lt"/>
              </a:rPr>
              <a:t> Помогает в доступной и наглядной форме донести до ребенка правила поведения в социуме.</a:t>
            </a:r>
            <a:br>
              <a:rPr lang="ru-RU" sz="1400" b="1" dirty="0">
                <a:solidFill>
                  <a:schemeClr val="tx1"/>
                </a:solidFill>
                <a:latin typeface="+mn-lt"/>
              </a:rPr>
            </a:br>
            <a:r>
              <a:rPr lang="ru-RU" sz="1400" b="1" dirty="0">
                <a:solidFill>
                  <a:schemeClr val="tx1"/>
                </a:solidFill>
                <a:latin typeface="+mn-lt"/>
              </a:rPr>
              <a:t>Помогает адаптировать его к сложным для него окружающим 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условиям.</a:t>
            </a:r>
            <a:endParaRPr lang="ru-RU" sz="14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BE60F3-75E2-46CC-9807-67F0F2F1F8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780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1243</TotalTime>
  <Words>564</Words>
  <Application>Microsoft Office PowerPoint</Application>
  <PresentationFormat>Экран (4:3)</PresentationFormat>
  <Paragraphs>84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Применение принципов и технологий прикладного анализа поведения в обучении детей с расстройством аутистического спектра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marina</cp:lastModifiedBy>
  <cp:revision>102</cp:revision>
  <dcterms:created xsi:type="dcterms:W3CDTF">2018-08-20T06:11:57Z</dcterms:created>
  <dcterms:modified xsi:type="dcterms:W3CDTF">2018-11-28T20:22:31Z</dcterms:modified>
</cp:coreProperties>
</file>